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oppins"/>
      <p:regular r:id="rId24"/>
      <p:bold r:id="rId25"/>
      <p:italic r:id="rId26"/>
      <p:boldItalic r:id="rId27"/>
    </p:embeddedFont>
    <p:embeddedFont>
      <p:font typeface="Urbanist Medium"/>
      <p:regular r:id="rId28"/>
      <p:bold r:id="rId29"/>
      <p:italic r:id="rId30"/>
      <p:boldItalic r:id="rId31"/>
    </p:embeddedFont>
    <p:embeddedFont>
      <p:font typeface="Urbanist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rbanistMedium-boldItalic.fntdata"/><Relationship Id="rId30" Type="http://schemas.openxmlformats.org/officeDocument/2006/relationships/font" Target="fonts/UrbanistMedium-italic.fntdata"/><Relationship Id="rId33" Type="http://schemas.openxmlformats.org/officeDocument/2006/relationships/font" Target="fonts/Urbanist-bold.fntdata"/><Relationship Id="rId32" Type="http://schemas.openxmlformats.org/officeDocument/2006/relationships/font" Target="fonts/Urbanist-regular.fntdata"/><Relationship Id="rId35" Type="http://schemas.openxmlformats.org/officeDocument/2006/relationships/font" Target="fonts/Urbanist-boldItalic.fntdata"/><Relationship Id="rId34" Type="http://schemas.openxmlformats.org/officeDocument/2006/relationships/font" Target="fonts/Urbanist-italic.fntdata"/><Relationship Id="rId37" Type="http://schemas.openxmlformats.org/officeDocument/2006/relationships/font" Target="fonts/PoppinsSemiBold-bold.fntdata"/><Relationship Id="rId36" Type="http://schemas.openxmlformats.org/officeDocument/2006/relationships/font" Target="fonts/PoppinsSemiBold-regular.fntdata"/><Relationship Id="rId39" Type="http://schemas.openxmlformats.org/officeDocument/2006/relationships/font" Target="fonts/PoppinsSemiBold-boldItalic.fntdata"/><Relationship Id="rId38" Type="http://schemas.openxmlformats.org/officeDocument/2006/relationships/font" Target="fonts/PoppinsSemiBold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-regular.fntdata"/><Relationship Id="rId23" Type="http://schemas.openxmlformats.org/officeDocument/2006/relationships/slide" Target="slides/slide18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UrbanistMedium-regular.fntdata"/><Relationship Id="rId27" Type="http://schemas.openxmlformats.org/officeDocument/2006/relationships/font" Target="fonts/Poppins-boldItalic.fntdata"/><Relationship Id="rId29" Type="http://schemas.openxmlformats.org/officeDocument/2006/relationships/font" Target="fonts/Urbanist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6ee83e6e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6ee83e6e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6ee83e6e54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6ee83e6e54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6ee83e6e54_0_1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6ee83e6e54_0_1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ee83e6e54_0_164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6ee83e6e54_0_166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6ee83e6e54_0_16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ee83e6e54_0_168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ee83e6e54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ee83e6e54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ee83e6e54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6ee83e6e54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6ee83e6e54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6ee83e6e54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6ee83e6e5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6ee83e6e5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6ee83e6e54_0_146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ee83e6e54_0_15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6ee83e6e54_0_1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6ee83e6e54_0_1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6ee83e6e54_0_160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6ee83e6e54_0_141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6ee83e6e54_0_170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6ee83e6e5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6ee83e6e5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3236625" y="837723"/>
            <a:ext cx="5622600" cy="2275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10" name="Google Shape;10;p2"/>
          <p:cNvSpPr/>
          <p:nvPr/>
        </p:nvSpPr>
        <p:spPr>
          <a:xfrm flipH="1">
            <a:off x="1350050" y="2493850"/>
            <a:ext cx="2836800" cy="2649600"/>
          </a:xfrm>
          <a:prstGeom prst="pie">
            <a:avLst>
              <a:gd fmla="val 21585343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" name="Google Shape;11;p2"/>
          <p:cNvSpPr/>
          <p:nvPr/>
        </p:nvSpPr>
        <p:spPr>
          <a:xfrm flipH="1" rot="5400000">
            <a:off x="58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2768400" cy="26991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-100" y="2699025"/>
            <a:ext cx="1653900" cy="11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653900" y="2701600"/>
            <a:ext cx="1114500" cy="111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236625" y="3183150"/>
            <a:ext cx="54303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" name="Google Shape;16;p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2">
  <p:cSld name="BLANK_1_1_1_1_1_1_1_1_1_1_1_2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/>
          <p:nvPr/>
        </p:nvSpPr>
        <p:spPr>
          <a:xfrm>
            <a:off x="4902225" y="2293759"/>
            <a:ext cx="2868000" cy="2857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1" name="Google Shape;101;p11"/>
          <p:cNvSpPr/>
          <p:nvPr/>
        </p:nvSpPr>
        <p:spPr>
          <a:xfrm rot="5400000">
            <a:off x="7720466" y="2360662"/>
            <a:ext cx="2851800" cy="2718000"/>
          </a:xfrm>
          <a:prstGeom prst="pie">
            <a:avLst>
              <a:gd fmla="val 0" name="adj1"/>
              <a:gd fmla="val 539895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" name="Google Shape;102;p11"/>
          <p:cNvSpPr/>
          <p:nvPr/>
        </p:nvSpPr>
        <p:spPr>
          <a:xfrm>
            <a:off x="6345359" y="7875"/>
            <a:ext cx="2791200" cy="1233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3" name="Google Shape;103;p11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1"/>
          <p:cNvSpPr/>
          <p:nvPr>
            <p:ph idx="2" type="pic"/>
          </p:nvPr>
        </p:nvSpPr>
        <p:spPr>
          <a:xfrm>
            <a:off x="6335600" y="1231675"/>
            <a:ext cx="2808600" cy="24987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05" name="Google Shape;105;p11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08" name="Google Shape;108;p11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11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3">
  <p:cSld name="BLANK_1_1_1_1_1_1_1_1_1_1_1_2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3" name="Google Shape;113;p12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grpSp>
        <p:nvGrpSpPr>
          <p:cNvPr id="114" name="Google Shape;114;p12"/>
          <p:cNvGrpSpPr/>
          <p:nvPr/>
        </p:nvGrpSpPr>
        <p:grpSpPr>
          <a:xfrm>
            <a:off x="6324521" y="8900"/>
            <a:ext cx="2848500" cy="6539200"/>
            <a:chOff x="6324521" y="8900"/>
            <a:chExt cx="2848500" cy="6539200"/>
          </a:xfrm>
        </p:grpSpPr>
        <p:sp>
          <p:nvSpPr>
            <p:cNvPr id="115" name="Google Shape;115;p12"/>
            <p:cNvSpPr/>
            <p:nvPr/>
          </p:nvSpPr>
          <p:spPr>
            <a:xfrm rot="10800000">
              <a:off x="6362475" y="8900"/>
              <a:ext cx="2772600" cy="37005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flipH="1" rot="5400000">
              <a:off x="6319275" y="3734100"/>
              <a:ext cx="2820300" cy="2807700"/>
            </a:xfrm>
            <a:prstGeom prst="pie">
              <a:avLst>
                <a:gd fmla="val 16192689" name="adj1"/>
                <a:gd fmla="val 4945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flipH="1">
              <a:off x="6324521" y="2295469"/>
              <a:ext cx="2848500" cy="2847300"/>
            </a:xfrm>
            <a:prstGeom prst="pie">
              <a:avLst>
                <a:gd fmla="val 21590006" name="adj1"/>
                <a:gd fmla="val 540870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sp>
        <p:nvSpPr>
          <p:cNvPr id="118" name="Google Shape;118;p12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9" name="Google Shape;119;p12"/>
          <p:cNvSpPr/>
          <p:nvPr>
            <p:ph idx="4" type="pic"/>
          </p:nvPr>
        </p:nvSpPr>
        <p:spPr>
          <a:xfrm rot="10800000">
            <a:off x="6324525" y="0"/>
            <a:ext cx="2819400" cy="3715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20" name="Google Shape;120;p12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2" name="Google Shape;122;p1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4">
  <p:cSld name="BLANK_1_1_1_1_1_1_1_1_1_1_1_2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>
            <a:off x="7780000" y="10200"/>
            <a:ext cx="1353900" cy="141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5" name="Google Shape;125;p13"/>
          <p:cNvSpPr/>
          <p:nvPr/>
        </p:nvSpPr>
        <p:spPr>
          <a:xfrm rot="-5400000">
            <a:off x="4934200" y="10025"/>
            <a:ext cx="2845800" cy="2835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3"/>
          <p:cNvSpPr/>
          <p:nvPr>
            <p:ph idx="2" type="pic"/>
          </p:nvPr>
        </p:nvSpPr>
        <p:spPr>
          <a:xfrm>
            <a:off x="6355775" y="1418625"/>
            <a:ext cx="2788200" cy="37251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28" name="Google Shape;128;p13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9" name="Google Shape;129;p13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1" name="Google Shape;131;p13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2" name="Google Shape;132;p13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5">
  <p:cSld name="CUSTOM_7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14"/>
          <p:cNvSpPr/>
          <p:nvPr/>
        </p:nvSpPr>
        <p:spPr>
          <a:xfrm flipH="1" rot="10800000">
            <a:off x="7069375" y="3760875"/>
            <a:ext cx="1359600" cy="13725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7" name="Google Shape;137;p14"/>
          <p:cNvSpPr/>
          <p:nvPr/>
        </p:nvSpPr>
        <p:spPr>
          <a:xfrm flipH="1" rot="10800000">
            <a:off x="7760700" y="3760875"/>
            <a:ext cx="1372200" cy="13725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6364300" y="3759200"/>
            <a:ext cx="1396500" cy="13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9" name="Google Shape;139;p14"/>
          <p:cNvSpPr/>
          <p:nvPr>
            <p:ph idx="2" type="pic"/>
          </p:nvPr>
        </p:nvSpPr>
        <p:spPr>
          <a:xfrm rot="10800000">
            <a:off x="6364225" y="0"/>
            <a:ext cx="2784600" cy="37758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40" name="Google Shape;140;p14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1" name="Google Shape;141;p14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3" name="Google Shape;143;p14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4" name="Google Shape;144;p1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6">
  <p:cSld name="CUSTOM_8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7" name="Google Shape;147;p15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8" name="Google Shape;148;p15"/>
          <p:cNvSpPr/>
          <p:nvPr/>
        </p:nvSpPr>
        <p:spPr>
          <a:xfrm flipH="1">
            <a:off x="7723050" y="2475750"/>
            <a:ext cx="2828100" cy="2657700"/>
          </a:xfrm>
          <a:prstGeom prst="pie">
            <a:avLst>
              <a:gd fmla="val 0" name="adj1"/>
              <a:gd fmla="val 540870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9" name="Google Shape;149;p15"/>
          <p:cNvSpPr/>
          <p:nvPr/>
        </p:nvSpPr>
        <p:spPr>
          <a:xfrm flipH="1" rot="5400000">
            <a:off x="63701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0" name="Google Shape;150;p15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2" name="Google Shape;152;p15"/>
          <p:cNvSpPr txBox="1"/>
          <p:nvPr>
            <p:ph idx="4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3" name="Google Shape;153;p15"/>
          <p:cNvSpPr/>
          <p:nvPr/>
        </p:nvSpPr>
        <p:spPr>
          <a:xfrm>
            <a:off x="6375075" y="10125"/>
            <a:ext cx="2757600" cy="37944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4" name="Google Shape;154;p15"/>
          <p:cNvSpPr txBox="1"/>
          <p:nvPr>
            <p:ph idx="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7">
  <p:cSld name="CUSTOM_8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/>
          <p:nvPr/>
        </p:nvSpPr>
        <p:spPr>
          <a:xfrm>
            <a:off x="4902225" y="2293759"/>
            <a:ext cx="2868000" cy="2857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8" name="Google Shape;158;p16"/>
          <p:cNvSpPr/>
          <p:nvPr/>
        </p:nvSpPr>
        <p:spPr>
          <a:xfrm rot="5400000">
            <a:off x="7720466" y="2360662"/>
            <a:ext cx="2851800" cy="2718000"/>
          </a:xfrm>
          <a:prstGeom prst="pie">
            <a:avLst>
              <a:gd fmla="val 0" name="adj1"/>
              <a:gd fmla="val 539895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6345359" y="7875"/>
            <a:ext cx="2791200" cy="1233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1" name="Google Shape;161;p16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2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3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4" name="Google Shape;164;p16"/>
          <p:cNvSpPr txBox="1"/>
          <p:nvPr>
            <p:ph idx="4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5" name="Google Shape;165;p16"/>
          <p:cNvSpPr txBox="1"/>
          <p:nvPr>
            <p:ph idx="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6"/>
          <p:cNvSpPr/>
          <p:nvPr/>
        </p:nvSpPr>
        <p:spPr>
          <a:xfrm>
            <a:off x="6345359" y="1240774"/>
            <a:ext cx="2801400" cy="24798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8">
  <p:cSld name="CUSTOM_8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0" name="Google Shape;170;p17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1" name="Google Shape;171;p17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72" name="Google Shape;172;p17"/>
          <p:cNvGrpSpPr/>
          <p:nvPr/>
        </p:nvGrpSpPr>
        <p:grpSpPr>
          <a:xfrm>
            <a:off x="6324521" y="8900"/>
            <a:ext cx="2848500" cy="6539200"/>
            <a:chOff x="6324521" y="8900"/>
            <a:chExt cx="2848500" cy="6539200"/>
          </a:xfrm>
        </p:grpSpPr>
        <p:sp>
          <p:nvSpPr>
            <p:cNvPr id="173" name="Google Shape;173;p17"/>
            <p:cNvSpPr/>
            <p:nvPr/>
          </p:nvSpPr>
          <p:spPr>
            <a:xfrm rot="10800000">
              <a:off x="6362475" y="8900"/>
              <a:ext cx="2772600" cy="37005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 flipH="1" rot="5400000">
              <a:off x="6319275" y="3734100"/>
              <a:ext cx="2820300" cy="2807700"/>
            </a:xfrm>
            <a:prstGeom prst="pie">
              <a:avLst>
                <a:gd fmla="val 16192689" name="adj1"/>
                <a:gd fmla="val 4945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 flipH="1">
              <a:off x="6324521" y="2295469"/>
              <a:ext cx="2848500" cy="2847300"/>
            </a:xfrm>
            <a:prstGeom prst="pie">
              <a:avLst>
                <a:gd fmla="val 21590006" name="adj1"/>
                <a:gd fmla="val 540870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sp>
        <p:nvSpPr>
          <p:cNvPr id="176" name="Google Shape;176;p17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9" name="Google Shape;179;p1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9">
  <p:cSld name="CUSTOM_8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2" name="Google Shape;182;p18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3" name="Google Shape;183;p18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18"/>
          <p:cNvSpPr/>
          <p:nvPr/>
        </p:nvSpPr>
        <p:spPr>
          <a:xfrm>
            <a:off x="7780000" y="10200"/>
            <a:ext cx="1353900" cy="141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5" name="Google Shape;185;p18"/>
          <p:cNvSpPr/>
          <p:nvPr/>
        </p:nvSpPr>
        <p:spPr>
          <a:xfrm rot="-5400000">
            <a:off x="4934200" y="10025"/>
            <a:ext cx="2845800" cy="2835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6" name="Google Shape;186;p18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7" name="Google Shape;187;p18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8" name="Google Shape;188;p18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9" name="Google Shape;189;p18"/>
          <p:cNvSpPr/>
          <p:nvPr/>
        </p:nvSpPr>
        <p:spPr>
          <a:xfrm>
            <a:off x="6366275" y="1427825"/>
            <a:ext cx="2768100" cy="37053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10">
  <p:cSld name="CUSTOM_8_1_1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3" name="Google Shape;193;p19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4" name="Google Shape;194;p19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6" name="Google Shape;196;p19"/>
          <p:cNvSpPr/>
          <p:nvPr/>
        </p:nvSpPr>
        <p:spPr>
          <a:xfrm flipH="1" rot="10800000">
            <a:off x="7069375" y="3773775"/>
            <a:ext cx="1359600" cy="13596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7" name="Google Shape;197;p19"/>
          <p:cNvSpPr/>
          <p:nvPr/>
        </p:nvSpPr>
        <p:spPr>
          <a:xfrm flipH="1" rot="10800000">
            <a:off x="7760700" y="3773775"/>
            <a:ext cx="1372200" cy="13596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6364300" y="3759200"/>
            <a:ext cx="1396500" cy="13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0" name="Google Shape;200;p19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 rot="10800000">
            <a:off x="6377600" y="8800"/>
            <a:ext cx="2758800" cy="37542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idx="1" type="subTitle"/>
          </p:nvPr>
        </p:nvSpPr>
        <p:spPr>
          <a:xfrm>
            <a:off x="3389025" y="119728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5" name="Google Shape;205;p20"/>
          <p:cNvSpPr/>
          <p:nvPr/>
        </p:nvSpPr>
        <p:spPr>
          <a:xfrm flipH="1">
            <a:off x="1350000" y="2442900"/>
            <a:ext cx="2849100" cy="2700600"/>
          </a:xfrm>
          <a:prstGeom prst="pie">
            <a:avLst>
              <a:gd fmla="val 21586474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6" name="Google Shape;206;p20"/>
          <p:cNvSpPr/>
          <p:nvPr/>
        </p:nvSpPr>
        <p:spPr>
          <a:xfrm flipH="1" rot="5400000">
            <a:off x="-6000" y="3795800"/>
            <a:ext cx="2712600" cy="2700600"/>
          </a:xfrm>
          <a:prstGeom prst="pie">
            <a:avLst>
              <a:gd fmla="val 2531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7" name="Google Shape;207;p20"/>
          <p:cNvSpPr/>
          <p:nvPr/>
        </p:nvSpPr>
        <p:spPr>
          <a:xfrm flipH="1" rot="5400000">
            <a:off x="-125" y="2402250"/>
            <a:ext cx="2775600" cy="27756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8" name="Google Shape;208;p20"/>
          <p:cNvSpPr txBox="1"/>
          <p:nvPr>
            <p:ph idx="2" type="subTitle"/>
          </p:nvPr>
        </p:nvSpPr>
        <p:spPr>
          <a:xfrm>
            <a:off x="3389025" y="234121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9" name="Google Shape;209;p20"/>
          <p:cNvSpPr txBox="1"/>
          <p:nvPr>
            <p:ph idx="3" type="subTitle"/>
          </p:nvPr>
        </p:nvSpPr>
        <p:spPr>
          <a:xfrm>
            <a:off x="3389025" y="348513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0" name="Google Shape;210;p20"/>
          <p:cNvSpPr txBox="1"/>
          <p:nvPr>
            <p:ph idx="4" type="subTitle"/>
          </p:nvPr>
        </p:nvSpPr>
        <p:spPr>
          <a:xfrm>
            <a:off x="6335550" y="119728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5" type="subTitle"/>
          </p:nvPr>
        </p:nvSpPr>
        <p:spPr>
          <a:xfrm>
            <a:off x="6335550" y="234121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6" type="subTitle"/>
          </p:nvPr>
        </p:nvSpPr>
        <p:spPr>
          <a:xfrm>
            <a:off x="6335550" y="348513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3" name="Google Shape;213;p20"/>
          <p:cNvSpPr txBox="1"/>
          <p:nvPr>
            <p:ph type="title"/>
          </p:nvPr>
        </p:nvSpPr>
        <p:spPr>
          <a:xfrm>
            <a:off x="284700" y="286200"/>
            <a:ext cx="2860800" cy="1732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214" name="Google Shape;214;p20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5" name="Google Shape;215;p20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6" name="Google Shape;216;p20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 flipH="1">
            <a:off x="284701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927633" y="474750"/>
            <a:ext cx="1463400" cy="42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3" name="Google Shape;23;p3"/>
          <p:cNvSpPr/>
          <p:nvPr/>
        </p:nvSpPr>
        <p:spPr>
          <a:xfrm flipH="1">
            <a:off x="1322410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2309186" y="474990"/>
            <a:ext cx="1399200" cy="42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" name="Google Shape;25;p3"/>
          <p:cNvSpPr/>
          <p:nvPr/>
        </p:nvSpPr>
        <p:spPr>
          <a:xfrm flipH="1">
            <a:off x="2685553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3708375" y="1585475"/>
            <a:ext cx="5190300" cy="20319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27" name="Google Shape;27;p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1_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 rot="-5400000">
            <a:off x="-2575150" y="-150"/>
            <a:ext cx="5143800" cy="5143500"/>
          </a:xfrm>
          <a:prstGeom prst="pie">
            <a:avLst>
              <a:gd fmla="val 3746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0" name="Google Shape;220;p21"/>
          <p:cNvSpPr/>
          <p:nvPr/>
        </p:nvSpPr>
        <p:spPr>
          <a:xfrm rot="5400000">
            <a:off x="-3261" y="1"/>
            <a:ext cx="5143500" cy="5143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3236625" y="1936752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21"/>
          <p:cNvSpPr txBox="1"/>
          <p:nvPr>
            <p:ph idx="2" type="subTitle"/>
          </p:nvPr>
        </p:nvSpPr>
        <p:spPr>
          <a:xfrm>
            <a:off x="3236625" y="292065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3" type="subTitle"/>
          </p:nvPr>
        </p:nvSpPr>
        <p:spPr>
          <a:xfrm>
            <a:off x="3236625" y="3912436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21"/>
          <p:cNvSpPr txBox="1"/>
          <p:nvPr>
            <p:ph idx="4" type="subTitle"/>
          </p:nvPr>
        </p:nvSpPr>
        <p:spPr>
          <a:xfrm>
            <a:off x="6183150" y="1936752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6183150" y="292065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6" type="subTitle"/>
          </p:nvPr>
        </p:nvSpPr>
        <p:spPr>
          <a:xfrm>
            <a:off x="6183150" y="3912436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7" name="Google Shape;227;p21"/>
          <p:cNvSpPr txBox="1"/>
          <p:nvPr>
            <p:ph type="title"/>
          </p:nvPr>
        </p:nvSpPr>
        <p:spPr>
          <a:xfrm>
            <a:off x="3235425" y="474750"/>
            <a:ext cx="2860800" cy="1315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228" name="Google Shape;228;p21"/>
          <p:cNvSpPr txBox="1"/>
          <p:nvPr>
            <p:ph idx="7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9" name="Google Shape;229;p21"/>
          <p:cNvSpPr txBox="1"/>
          <p:nvPr>
            <p:ph idx="8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BLANK_1_1_1_1_1_1_1_1_1_1_1_1_2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idx="1" type="subTitle"/>
          </p:nvPr>
        </p:nvSpPr>
        <p:spPr>
          <a:xfrm>
            <a:off x="5537976" y="1421821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2" type="subTitle"/>
          </p:nvPr>
        </p:nvSpPr>
        <p:spPr>
          <a:xfrm>
            <a:off x="5537976" y="1658233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34" name="Google Shape;234;p22"/>
          <p:cNvSpPr txBox="1"/>
          <p:nvPr>
            <p:ph idx="3" type="subTitle"/>
          </p:nvPr>
        </p:nvSpPr>
        <p:spPr>
          <a:xfrm>
            <a:off x="5537976" y="2185603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5" name="Google Shape;235;p22"/>
          <p:cNvSpPr txBox="1"/>
          <p:nvPr>
            <p:ph idx="4" type="subTitle"/>
          </p:nvPr>
        </p:nvSpPr>
        <p:spPr>
          <a:xfrm>
            <a:off x="5537976" y="2421696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36" name="Google Shape;236;p22"/>
          <p:cNvSpPr txBox="1"/>
          <p:nvPr>
            <p:ph idx="5" type="subTitle"/>
          </p:nvPr>
        </p:nvSpPr>
        <p:spPr>
          <a:xfrm>
            <a:off x="5537976" y="2954416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6" type="subTitle"/>
          </p:nvPr>
        </p:nvSpPr>
        <p:spPr>
          <a:xfrm>
            <a:off x="5537976" y="3190509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38" name="Google Shape;238;p22"/>
          <p:cNvSpPr txBox="1"/>
          <p:nvPr>
            <p:ph idx="7" type="subTitle"/>
          </p:nvPr>
        </p:nvSpPr>
        <p:spPr>
          <a:xfrm>
            <a:off x="5537976" y="3717879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8" type="subTitle"/>
          </p:nvPr>
        </p:nvSpPr>
        <p:spPr>
          <a:xfrm>
            <a:off x="5537976" y="3953971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40" name="Google Shape;240;p22"/>
          <p:cNvSpPr/>
          <p:nvPr/>
        </p:nvSpPr>
        <p:spPr>
          <a:xfrm rot="-5400000">
            <a:off x="-1276000" y="1266039"/>
            <a:ext cx="2537400" cy="25374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1" name="Google Shape;241;p22"/>
          <p:cNvSpPr/>
          <p:nvPr/>
        </p:nvSpPr>
        <p:spPr>
          <a:xfrm rot="-5400000">
            <a:off x="-5951" y="2536242"/>
            <a:ext cx="1267200" cy="126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3244" y="3803442"/>
            <a:ext cx="1340100" cy="134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22"/>
          <p:cNvSpPr txBox="1"/>
          <p:nvPr>
            <p:ph type="title"/>
          </p:nvPr>
        </p:nvSpPr>
        <p:spPr>
          <a:xfrm>
            <a:off x="1582800" y="1485525"/>
            <a:ext cx="29892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4" name="Google Shape;244;p22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45" name="Google Shape;245;p22"/>
          <p:cNvSpPr txBox="1"/>
          <p:nvPr>
            <p:ph idx="1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46" name="Google Shape;246;p22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" name="Google Shape;247;p2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_4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>
            <p:ph idx="2" type="pic"/>
          </p:nvPr>
        </p:nvSpPr>
        <p:spPr>
          <a:xfrm>
            <a:off x="4162550" y="816050"/>
            <a:ext cx="1444500" cy="1444500"/>
          </a:xfrm>
          <a:prstGeom prst="round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50" name="Google Shape;250;p23"/>
          <p:cNvSpPr/>
          <p:nvPr>
            <p:ph idx="3" type="pic"/>
          </p:nvPr>
        </p:nvSpPr>
        <p:spPr>
          <a:xfrm>
            <a:off x="5788675" y="816050"/>
            <a:ext cx="1444500" cy="144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1" name="Google Shape;251;p23"/>
          <p:cNvSpPr/>
          <p:nvPr>
            <p:ph idx="4" type="pic"/>
          </p:nvPr>
        </p:nvSpPr>
        <p:spPr>
          <a:xfrm>
            <a:off x="7414800" y="816050"/>
            <a:ext cx="1444500" cy="1444500"/>
          </a:xfrm>
          <a:prstGeom prst="round1Rect">
            <a:avLst>
              <a:gd fmla="val 30895" name="adj"/>
            </a:avLst>
          </a:prstGeom>
          <a:noFill/>
          <a:ln>
            <a:noFill/>
          </a:ln>
        </p:spPr>
      </p:sp>
      <p:sp>
        <p:nvSpPr>
          <p:cNvPr id="252" name="Google Shape;252;p23"/>
          <p:cNvSpPr/>
          <p:nvPr>
            <p:ph idx="5" type="pic"/>
          </p:nvPr>
        </p:nvSpPr>
        <p:spPr>
          <a:xfrm>
            <a:off x="2536475" y="2897400"/>
            <a:ext cx="1444500" cy="1444500"/>
          </a:xfrm>
          <a:prstGeom prst="round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53" name="Google Shape;253;p23"/>
          <p:cNvSpPr/>
          <p:nvPr>
            <p:ph idx="6" type="pic"/>
          </p:nvPr>
        </p:nvSpPr>
        <p:spPr>
          <a:xfrm>
            <a:off x="4162600" y="2897400"/>
            <a:ext cx="1444500" cy="144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4" name="Google Shape;254;p23"/>
          <p:cNvSpPr/>
          <p:nvPr>
            <p:ph idx="7" type="pic"/>
          </p:nvPr>
        </p:nvSpPr>
        <p:spPr>
          <a:xfrm>
            <a:off x="5788725" y="2897400"/>
            <a:ext cx="1444500" cy="1444500"/>
          </a:xfrm>
          <a:prstGeom prst="round1Rect">
            <a:avLst>
              <a:gd fmla="val 30895" name="adj"/>
            </a:avLst>
          </a:prstGeom>
          <a:noFill/>
          <a:ln>
            <a:noFill/>
          </a:ln>
        </p:spPr>
      </p:sp>
      <p:sp>
        <p:nvSpPr>
          <p:cNvPr id="255" name="Google Shape;255;p23"/>
          <p:cNvSpPr txBox="1"/>
          <p:nvPr>
            <p:ph idx="1" type="subTitle"/>
          </p:nvPr>
        </p:nvSpPr>
        <p:spPr>
          <a:xfrm>
            <a:off x="4162750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8" type="subTitle"/>
          </p:nvPr>
        </p:nvSpPr>
        <p:spPr>
          <a:xfrm>
            <a:off x="4162750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7" name="Google Shape;257;p23"/>
          <p:cNvSpPr txBox="1"/>
          <p:nvPr>
            <p:ph idx="9" type="subTitle"/>
          </p:nvPr>
        </p:nvSpPr>
        <p:spPr>
          <a:xfrm>
            <a:off x="253662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13" type="subTitle"/>
          </p:nvPr>
        </p:nvSpPr>
        <p:spPr>
          <a:xfrm>
            <a:off x="253662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idx="14" type="subTitle"/>
          </p:nvPr>
        </p:nvSpPr>
        <p:spPr>
          <a:xfrm>
            <a:off x="5788775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0" name="Google Shape;260;p23"/>
          <p:cNvSpPr txBox="1"/>
          <p:nvPr>
            <p:ph idx="15" type="subTitle"/>
          </p:nvPr>
        </p:nvSpPr>
        <p:spPr>
          <a:xfrm>
            <a:off x="5788775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23"/>
          <p:cNvSpPr txBox="1"/>
          <p:nvPr>
            <p:ph idx="16" type="subTitle"/>
          </p:nvPr>
        </p:nvSpPr>
        <p:spPr>
          <a:xfrm>
            <a:off x="7414800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2" name="Google Shape;262;p23"/>
          <p:cNvSpPr txBox="1"/>
          <p:nvPr>
            <p:ph idx="17" type="subTitle"/>
          </p:nvPr>
        </p:nvSpPr>
        <p:spPr>
          <a:xfrm>
            <a:off x="7414800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idx="18" type="subTitle"/>
          </p:nvPr>
        </p:nvSpPr>
        <p:spPr>
          <a:xfrm>
            <a:off x="416267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19" type="subTitle"/>
          </p:nvPr>
        </p:nvSpPr>
        <p:spPr>
          <a:xfrm>
            <a:off x="416267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20" type="subTitle"/>
          </p:nvPr>
        </p:nvSpPr>
        <p:spPr>
          <a:xfrm>
            <a:off x="578872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21" type="subTitle"/>
          </p:nvPr>
        </p:nvSpPr>
        <p:spPr>
          <a:xfrm>
            <a:off x="578872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7" name="Google Shape;267;p23"/>
          <p:cNvSpPr txBox="1"/>
          <p:nvPr>
            <p:ph type="title"/>
          </p:nvPr>
        </p:nvSpPr>
        <p:spPr>
          <a:xfrm>
            <a:off x="284700" y="573428"/>
            <a:ext cx="3877800" cy="190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9pPr>
          </a:lstStyle>
          <a:p/>
        </p:txBody>
      </p:sp>
      <p:sp>
        <p:nvSpPr>
          <p:cNvPr id="268" name="Google Shape;268;p23"/>
          <p:cNvSpPr txBox="1"/>
          <p:nvPr>
            <p:ph idx="2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9" name="Google Shape;269;p23"/>
          <p:cNvSpPr txBox="1"/>
          <p:nvPr>
            <p:ph idx="2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70" name="Google Shape;270;p23"/>
          <p:cNvSpPr txBox="1"/>
          <p:nvPr>
            <p:ph idx="2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4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/>
          <p:nvPr>
            <p:ph idx="2" type="pic"/>
          </p:nvPr>
        </p:nvSpPr>
        <p:spPr>
          <a:xfrm>
            <a:off x="284700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274" name="Google Shape;274;p24"/>
          <p:cNvSpPr/>
          <p:nvPr>
            <p:ph idx="3" type="pic"/>
          </p:nvPr>
        </p:nvSpPr>
        <p:spPr>
          <a:xfrm>
            <a:off x="2163625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275" name="Google Shape;275;p24"/>
          <p:cNvSpPr/>
          <p:nvPr>
            <p:ph idx="4" type="pic"/>
          </p:nvPr>
        </p:nvSpPr>
        <p:spPr>
          <a:xfrm>
            <a:off x="4087000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276" name="Google Shape;276;p24"/>
          <p:cNvSpPr/>
          <p:nvPr>
            <p:ph idx="5" type="pic"/>
          </p:nvPr>
        </p:nvSpPr>
        <p:spPr>
          <a:xfrm>
            <a:off x="5960425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277" name="Google Shape;277;p24"/>
          <p:cNvSpPr txBox="1"/>
          <p:nvPr>
            <p:ph idx="1" type="subTitle"/>
          </p:nvPr>
        </p:nvSpPr>
        <p:spPr>
          <a:xfrm>
            <a:off x="28347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8" name="Google Shape;278;p24"/>
          <p:cNvSpPr txBox="1"/>
          <p:nvPr>
            <p:ph idx="6" type="subTitle"/>
          </p:nvPr>
        </p:nvSpPr>
        <p:spPr>
          <a:xfrm>
            <a:off x="216297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79" name="Google Shape;279;p24"/>
          <p:cNvSpPr txBox="1"/>
          <p:nvPr>
            <p:ph idx="7" type="subTitle"/>
          </p:nvPr>
        </p:nvSpPr>
        <p:spPr>
          <a:xfrm>
            <a:off x="408632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0" name="Google Shape;280;p24"/>
          <p:cNvSpPr txBox="1"/>
          <p:nvPr>
            <p:ph idx="8" type="subTitle"/>
          </p:nvPr>
        </p:nvSpPr>
        <p:spPr>
          <a:xfrm>
            <a:off x="596042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1" name="Google Shape;281;p24"/>
          <p:cNvSpPr txBox="1"/>
          <p:nvPr>
            <p:ph idx="9" type="body"/>
          </p:nvPr>
        </p:nvSpPr>
        <p:spPr>
          <a:xfrm>
            <a:off x="285350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2" name="Google Shape;282;p24"/>
          <p:cNvSpPr txBox="1"/>
          <p:nvPr>
            <p:ph idx="13" type="body"/>
          </p:nvPr>
        </p:nvSpPr>
        <p:spPr>
          <a:xfrm>
            <a:off x="216297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3" name="Google Shape;283;p24"/>
          <p:cNvSpPr txBox="1"/>
          <p:nvPr>
            <p:ph idx="14" type="body"/>
          </p:nvPr>
        </p:nvSpPr>
        <p:spPr>
          <a:xfrm>
            <a:off x="4087000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4" name="Google Shape;284;p24"/>
          <p:cNvSpPr txBox="1"/>
          <p:nvPr>
            <p:ph idx="15" type="body"/>
          </p:nvPr>
        </p:nvSpPr>
        <p:spPr>
          <a:xfrm>
            <a:off x="596042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5" name="Google Shape;285;p24"/>
          <p:cNvSpPr txBox="1"/>
          <p:nvPr>
            <p:ph idx="16" type="subTitle"/>
          </p:nvPr>
        </p:nvSpPr>
        <p:spPr>
          <a:xfrm>
            <a:off x="28347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6" name="Google Shape;286;p24"/>
          <p:cNvSpPr txBox="1"/>
          <p:nvPr>
            <p:ph idx="17" type="subTitle"/>
          </p:nvPr>
        </p:nvSpPr>
        <p:spPr>
          <a:xfrm>
            <a:off x="216297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7" name="Google Shape;287;p24"/>
          <p:cNvSpPr txBox="1"/>
          <p:nvPr>
            <p:ph idx="18" type="subTitle"/>
          </p:nvPr>
        </p:nvSpPr>
        <p:spPr>
          <a:xfrm>
            <a:off x="408632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8" name="Google Shape;288;p24"/>
          <p:cNvSpPr txBox="1"/>
          <p:nvPr>
            <p:ph idx="19" type="subTitle"/>
          </p:nvPr>
        </p:nvSpPr>
        <p:spPr>
          <a:xfrm>
            <a:off x="596042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9" name="Google Shape;289;p24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90" name="Google Shape;290;p24"/>
          <p:cNvSpPr txBox="1"/>
          <p:nvPr>
            <p:ph idx="20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1" name="Google Shape;291;p24"/>
          <p:cNvSpPr txBox="1"/>
          <p:nvPr>
            <p:ph idx="21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2" name="Google Shape;292;p24"/>
          <p:cNvSpPr txBox="1"/>
          <p:nvPr>
            <p:ph idx="22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p2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">
  <p:cSld name="CUSTOM_5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/>
          <p:nvPr>
            <p:ph idx="2" type="pic"/>
          </p:nvPr>
        </p:nvSpPr>
        <p:spPr>
          <a:xfrm>
            <a:off x="46987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6" name="Google Shape;296;p25"/>
          <p:cNvSpPr/>
          <p:nvPr>
            <p:ph idx="3" type="pic"/>
          </p:nvPr>
        </p:nvSpPr>
        <p:spPr>
          <a:xfrm>
            <a:off x="88845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7" name="Google Shape;297;p25"/>
          <p:cNvSpPr/>
          <p:nvPr>
            <p:ph idx="4" type="pic"/>
          </p:nvPr>
        </p:nvSpPr>
        <p:spPr>
          <a:xfrm>
            <a:off x="130702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8" name="Google Shape;298;p25"/>
          <p:cNvSpPr/>
          <p:nvPr>
            <p:ph idx="5" type="pic"/>
          </p:nvPr>
        </p:nvSpPr>
        <p:spPr>
          <a:xfrm>
            <a:off x="46987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9" name="Google Shape;299;p25"/>
          <p:cNvSpPr/>
          <p:nvPr>
            <p:ph idx="6" type="pic"/>
          </p:nvPr>
        </p:nvSpPr>
        <p:spPr>
          <a:xfrm>
            <a:off x="88845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0" name="Google Shape;300;p25"/>
          <p:cNvSpPr/>
          <p:nvPr>
            <p:ph idx="7" type="pic"/>
          </p:nvPr>
        </p:nvSpPr>
        <p:spPr>
          <a:xfrm>
            <a:off x="130702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1" name="Google Shape;301;p25"/>
          <p:cNvSpPr/>
          <p:nvPr>
            <p:ph idx="8" type="pic"/>
          </p:nvPr>
        </p:nvSpPr>
        <p:spPr>
          <a:xfrm>
            <a:off x="333070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2" name="Google Shape;302;p25"/>
          <p:cNvSpPr/>
          <p:nvPr>
            <p:ph idx="9" type="pic"/>
          </p:nvPr>
        </p:nvSpPr>
        <p:spPr>
          <a:xfrm>
            <a:off x="374927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3" name="Google Shape;303;p25"/>
          <p:cNvSpPr/>
          <p:nvPr>
            <p:ph idx="13" type="pic"/>
          </p:nvPr>
        </p:nvSpPr>
        <p:spPr>
          <a:xfrm>
            <a:off x="416785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4" name="Google Shape;304;p25"/>
          <p:cNvSpPr/>
          <p:nvPr>
            <p:ph idx="14" type="pic"/>
          </p:nvPr>
        </p:nvSpPr>
        <p:spPr>
          <a:xfrm>
            <a:off x="333070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5" name="Google Shape;305;p25"/>
          <p:cNvSpPr/>
          <p:nvPr>
            <p:ph idx="15" type="pic"/>
          </p:nvPr>
        </p:nvSpPr>
        <p:spPr>
          <a:xfrm>
            <a:off x="374927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6" name="Google Shape;306;p25"/>
          <p:cNvSpPr/>
          <p:nvPr>
            <p:ph idx="16" type="pic"/>
          </p:nvPr>
        </p:nvSpPr>
        <p:spPr>
          <a:xfrm>
            <a:off x="416785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7" name="Google Shape;307;p25"/>
          <p:cNvSpPr/>
          <p:nvPr>
            <p:ph idx="17" type="pic"/>
          </p:nvPr>
        </p:nvSpPr>
        <p:spPr>
          <a:xfrm>
            <a:off x="46987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8" name="Google Shape;308;p25"/>
          <p:cNvSpPr/>
          <p:nvPr>
            <p:ph idx="18" type="pic"/>
          </p:nvPr>
        </p:nvSpPr>
        <p:spPr>
          <a:xfrm>
            <a:off x="88845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9" name="Google Shape;309;p25"/>
          <p:cNvSpPr/>
          <p:nvPr>
            <p:ph idx="19" type="pic"/>
          </p:nvPr>
        </p:nvSpPr>
        <p:spPr>
          <a:xfrm>
            <a:off x="130702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0" name="Google Shape;310;p25"/>
          <p:cNvSpPr/>
          <p:nvPr>
            <p:ph idx="20" type="pic"/>
          </p:nvPr>
        </p:nvSpPr>
        <p:spPr>
          <a:xfrm>
            <a:off x="46987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1" name="Google Shape;311;p25"/>
          <p:cNvSpPr/>
          <p:nvPr>
            <p:ph idx="21" type="pic"/>
          </p:nvPr>
        </p:nvSpPr>
        <p:spPr>
          <a:xfrm>
            <a:off x="88845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2" name="Google Shape;312;p25"/>
          <p:cNvSpPr/>
          <p:nvPr>
            <p:ph idx="22" type="pic"/>
          </p:nvPr>
        </p:nvSpPr>
        <p:spPr>
          <a:xfrm>
            <a:off x="130702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3" name="Google Shape;313;p25"/>
          <p:cNvSpPr/>
          <p:nvPr>
            <p:ph idx="23" type="pic"/>
          </p:nvPr>
        </p:nvSpPr>
        <p:spPr>
          <a:xfrm>
            <a:off x="333070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4" name="Google Shape;314;p25"/>
          <p:cNvSpPr/>
          <p:nvPr>
            <p:ph idx="24" type="pic"/>
          </p:nvPr>
        </p:nvSpPr>
        <p:spPr>
          <a:xfrm>
            <a:off x="374927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5" name="Google Shape;315;p25"/>
          <p:cNvSpPr/>
          <p:nvPr>
            <p:ph idx="25" type="pic"/>
          </p:nvPr>
        </p:nvSpPr>
        <p:spPr>
          <a:xfrm>
            <a:off x="416785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25"/>
          <p:cNvSpPr/>
          <p:nvPr>
            <p:ph idx="26" type="pic"/>
          </p:nvPr>
        </p:nvSpPr>
        <p:spPr>
          <a:xfrm>
            <a:off x="333070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7" name="Google Shape;317;p25"/>
          <p:cNvSpPr/>
          <p:nvPr>
            <p:ph idx="27" type="pic"/>
          </p:nvPr>
        </p:nvSpPr>
        <p:spPr>
          <a:xfrm>
            <a:off x="374927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8" name="Google Shape;318;p25"/>
          <p:cNvSpPr/>
          <p:nvPr>
            <p:ph idx="28" type="pic"/>
          </p:nvPr>
        </p:nvSpPr>
        <p:spPr>
          <a:xfrm>
            <a:off x="416785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9" name="Google Shape;319;p25"/>
          <p:cNvSpPr txBox="1"/>
          <p:nvPr>
            <p:ph type="title"/>
          </p:nvPr>
        </p:nvSpPr>
        <p:spPr>
          <a:xfrm>
            <a:off x="469875" y="1570725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0" name="Google Shape;320;p25"/>
          <p:cNvSpPr txBox="1"/>
          <p:nvPr>
            <p:ph idx="29" type="title"/>
          </p:nvPr>
        </p:nvSpPr>
        <p:spPr>
          <a:xfrm>
            <a:off x="469875" y="3406431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1" name="Google Shape;321;p25"/>
          <p:cNvSpPr txBox="1"/>
          <p:nvPr>
            <p:ph idx="30" type="title"/>
          </p:nvPr>
        </p:nvSpPr>
        <p:spPr>
          <a:xfrm>
            <a:off x="3330700" y="3406431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2" name="Google Shape;322;p25"/>
          <p:cNvSpPr txBox="1"/>
          <p:nvPr>
            <p:ph idx="31" type="title"/>
          </p:nvPr>
        </p:nvSpPr>
        <p:spPr>
          <a:xfrm>
            <a:off x="3330700" y="1570725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32"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24" name="Google Shape;324;p25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5" name="Google Shape;325;p25"/>
          <p:cNvSpPr txBox="1"/>
          <p:nvPr>
            <p:ph idx="3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6" name="Google Shape;326;p25"/>
          <p:cNvSpPr txBox="1"/>
          <p:nvPr>
            <p:ph idx="3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7" name="Google Shape;327;p2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 - Alt 1">
  <p:cSld name="CUSTOM_6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0" name="Google Shape;330;p26"/>
          <p:cNvSpPr/>
          <p:nvPr>
            <p:ph idx="2" type="pic"/>
          </p:nvPr>
        </p:nvSpPr>
        <p:spPr>
          <a:xfrm>
            <a:off x="1701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1" name="Google Shape;331;p26"/>
          <p:cNvSpPr txBox="1"/>
          <p:nvPr>
            <p:ph idx="1" type="subTitle"/>
          </p:nvPr>
        </p:nvSpPr>
        <p:spPr>
          <a:xfrm>
            <a:off x="425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2" name="Google Shape;332;p26"/>
          <p:cNvSpPr txBox="1"/>
          <p:nvPr>
            <p:ph idx="3" type="subTitle"/>
          </p:nvPr>
        </p:nvSpPr>
        <p:spPr>
          <a:xfrm>
            <a:off x="425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33" name="Google Shape;333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06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4" name="Google Shape;334;p26"/>
          <p:cNvSpPr/>
          <p:nvPr>
            <p:ph idx="4" type="pic"/>
          </p:nvPr>
        </p:nvSpPr>
        <p:spPr>
          <a:xfrm>
            <a:off x="4206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5" name="Google Shape;335;p26"/>
          <p:cNvSpPr txBox="1"/>
          <p:nvPr>
            <p:ph idx="5" type="subTitle"/>
          </p:nvPr>
        </p:nvSpPr>
        <p:spPr>
          <a:xfrm>
            <a:off x="2930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6" name="Google Shape;336;p26"/>
          <p:cNvSpPr txBox="1"/>
          <p:nvPr>
            <p:ph idx="6" type="subTitle"/>
          </p:nvPr>
        </p:nvSpPr>
        <p:spPr>
          <a:xfrm>
            <a:off x="2930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37" name="Google Shape;337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1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8" name="Google Shape;338;p26"/>
          <p:cNvSpPr/>
          <p:nvPr>
            <p:ph idx="7" type="pic"/>
          </p:nvPr>
        </p:nvSpPr>
        <p:spPr>
          <a:xfrm>
            <a:off x="6711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9" name="Google Shape;339;p26"/>
          <p:cNvSpPr txBox="1"/>
          <p:nvPr>
            <p:ph idx="8" type="subTitle"/>
          </p:nvPr>
        </p:nvSpPr>
        <p:spPr>
          <a:xfrm>
            <a:off x="5435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0" name="Google Shape;340;p26"/>
          <p:cNvSpPr txBox="1"/>
          <p:nvPr>
            <p:ph idx="9" type="subTitle"/>
          </p:nvPr>
        </p:nvSpPr>
        <p:spPr>
          <a:xfrm>
            <a:off x="5435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41" name="Google Shape;341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2" name="Google Shape;342;p26"/>
          <p:cNvSpPr/>
          <p:nvPr>
            <p:ph idx="13" type="pic"/>
          </p:nvPr>
        </p:nvSpPr>
        <p:spPr>
          <a:xfrm>
            <a:off x="1701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3" name="Google Shape;343;p26"/>
          <p:cNvSpPr txBox="1"/>
          <p:nvPr>
            <p:ph idx="14" type="subTitle"/>
          </p:nvPr>
        </p:nvSpPr>
        <p:spPr>
          <a:xfrm>
            <a:off x="425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4" name="Google Shape;344;p26"/>
          <p:cNvSpPr txBox="1"/>
          <p:nvPr>
            <p:ph idx="15" type="subTitle"/>
          </p:nvPr>
        </p:nvSpPr>
        <p:spPr>
          <a:xfrm>
            <a:off x="425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45" name="Google Shape;345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06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6" name="Google Shape;346;p26"/>
          <p:cNvSpPr/>
          <p:nvPr>
            <p:ph idx="16" type="pic"/>
          </p:nvPr>
        </p:nvSpPr>
        <p:spPr>
          <a:xfrm>
            <a:off x="4206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7" name="Google Shape;347;p26"/>
          <p:cNvSpPr txBox="1"/>
          <p:nvPr>
            <p:ph idx="17" type="subTitle"/>
          </p:nvPr>
        </p:nvSpPr>
        <p:spPr>
          <a:xfrm>
            <a:off x="2930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8" name="Google Shape;348;p26"/>
          <p:cNvSpPr txBox="1"/>
          <p:nvPr>
            <p:ph idx="18" type="subTitle"/>
          </p:nvPr>
        </p:nvSpPr>
        <p:spPr>
          <a:xfrm>
            <a:off x="2930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49" name="Google Shape;349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1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0" name="Google Shape;350;p26"/>
          <p:cNvSpPr/>
          <p:nvPr>
            <p:ph idx="19" type="pic"/>
          </p:nvPr>
        </p:nvSpPr>
        <p:spPr>
          <a:xfrm>
            <a:off x="6711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1" name="Google Shape;351;p26"/>
          <p:cNvSpPr txBox="1"/>
          <p:nvPr>
            <p:ph idx="20" type="subTitle"/>
          </p:nvPr>
        </p:nvSpPr>
        <p:spPr>
          <a:xfrm>
            <a:off x="5435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2" name="Google Shape;352;p26"/>
          <p:cNvSpPr txBox="1"/>
          <p:nvPr>
            <p:ph idx="21" type="subTitle"/>
          </p:nvPr>
        </p:nvSpPr>
        <p:spPr>
          <a:xfrm>
            <a:off x="5435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53" name="Google Shape;353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4" name="Google Shape;354;p26"/>
          <p:cNvSpPr/>
          <p:nvPr>
            <p:ph idx="22" type="pic"/>
          </p:nvPr>
        </p:nvSpPr>
        <p:spPr>
          <a:xfrm>
            <a:off x="1701300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5" name="Google Shape;355;p26"/>
          <p:cNvSpPr txBox="1"/>
          <p:nvPr>
            <p:ph idx="23" type="subTitle"/>
          </p:nvPr>
        </p:nvSpPr>
        <p:spPr>
          <a:xfrm>
            <a:off x="425050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4" type="subTitle"/>
          </p:nvPr>
        </p:nvSpPr>
        <p:spPr>
          <a:xfrm>
            <a:off x="425050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57" name="Google Shape;357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14044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8" name="Google Shape;358;p26"/>
          <p:cNvSpPr/>
          <p:nvPr>
            <p:ph idx="25" type="pic"/>
          </p:nvPr>
        </p:nvSpPr>
        <p:spPr>
          <a:xfrm>
            <a:off x="4214044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9" name="Google Shape;359;p26"/>
          <p:cNvSpPr txBox="1"/>
          <p:nvPr>
            <p:ph idx="26" type="subTitle"/>
          </p:nvPr>
        </p:nvSpPr>
        <p:spPr>
          <a:xfrm>
            <a:off x="2937794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0" name="Google Shape;360;p26"/>
          <p:cNvSpPr txBox="1"/>
          <p:nvPr>
            <p:ph idx="27" type="subTitle"/>
          </p:nvPr>
        </p:nvSpPr>
        <p:spPr>
          <a:xfrm>
            <a:off x="2937794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61" name="Google Shape;361;p26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9044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2" name="Google Shape;362;p26"/>
          <p:cNvSpPr/>
          <p:nvPr>
            <p:ph idx="28" type="pic"/>
          </p:nvPr>
        </p:nvSpPr>
        <p:spPr>
          <a:xfrm>
            <a:off x="6719044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3" name="Google Shape;363;p26"/>
          <p:cNvSpPr txBox="1"/>
          <p:nvPr>
            <p:ph idx="29" type="subTitle"/>
          </p:nvPr>
        </p:nvSpPr>
        <p:spPr>
          <a:xfrm>
            <a:off x="5442794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4" name="Google Shape;364;p26"/>
          <p:cNvSpPr txBox="1"/>
          <p:nvPr>
            <p:ph idx="30" type="subTitle"/>
          </p:nvPr>
        </p:nvSpPr>
        <p:spPr>
          <a:xfrm>
            <a:off x="5442794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65" name="Google Shape;365;p26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6" name="Google Shape;366;p26"/>
          <p:cNvSpPr txBox="1"/>
          <p:nvPr>
            <p:ph idx="3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7" name="Google Shape;367;p26"/>
          <p:cNvSpPr txBox="1"/>
          <p:nvPr>
            <p:ph idx="3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68" name="Google Shape;368;p26"/>
          <p:cNvSpPr txBox="1"/>
          <p:nvPr>
            <p:ph idx="3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9" name="Google Shape;369;p2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 - Alt 2">
  <p:cSld name="CUSTOM_6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idx="1" type="subTitle"/>
          </p:nvPr>
        </p:nvSpPr>
        <p:spPr>
          <a:xfrm>
            <a:off x="284700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2" name="Google Shape;372;p27"/>
          <p:cNvSpPr txBox="1"/>
          <p:nvPr>
            <p:ph idx="2" type="subTitle"/>
          </p:nvPr>
        </p:nvSpPr>
        <p:spPr>
          <a:xfrm>
            <a:off x="3375375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3" name="Google Shape;373;p27"/>
          <p:cNvSpPr txBox="1"/>
          <p:nvPr>
            <p:ph idx="3" type="subTitle"/>
          </p:nvPr>
        </p:nvSpPr>
        <p:spPr>
          <a:xfrm>
            <a:off x="6350375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4" name="Google Shape;374;p27"/>
          <p:cNvSpPr/>
          <p:nvPr>
            <p:ph idx="4" type="pic"/>
          </p:nvPr>
        </p:nvSpPr>
        <p:spPr>
          <a:xfrm>
            <a:off x="1811447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5" name="Google Shape;375;p27"/>
          <p:cNvSpPr txBox="1"/>
          <p:nvPr>
            <p:ph idx="5" type="subTitle"/>
          </p:nvPr>
        </p:nvSpPr>
        <p:spPr>
          <a:xfrm>
            <a:off x="535197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6" name="Google Shape;376;p27"/>
          <p:cNvSpPr txBox="1"/>
          <p:nvPr>
            <p:ph idx="6" type="subTitle"/>
          </p:nvPr>
        </p:nvSpPr>
        <p:spPr>
          <a:xfrm>
            <a:off x="535197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7" name="Google Shape;377;p27"/>
          <p:cNvSpPr/>
          <p:nvPr>
            <p:ph idx="7" type="pic"/>
          </p:nvPr>
        </p:nvSpPr>
        <p:spPr>
          <a:xfrm>
            <a:off x="1811447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8" name="Google Shape;378;p27"/>
          <p:cNvSpPr txBox="1"/>
          <p:nvPr>
            <p:ph idx="8" type="subTitle"/>
          </p:nvPr>
        </p:nvSpPr>
        <p:spPr>
          <a:xfrm>
            <a:off x="535197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9" name="Google Shape;379;p27"/>
          <p:cNvSpPr txBox="1"/>
          <p:nvPr>
            <p:ph idx="9" type="subTitle"/>
          </p:nvPr>
        </p:nvSpPr>
        <p:spPr>
          <a:xfrm>
            <a:off x="535197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0" name="Google Shape;380;p27"/>
          <p:cNvSpPr/>
          <p:nvPr>
            <p:ph idx="13" type="pic"/>
          </p:nvPr>
        </p:nvSpPr>
        <p:spPr>
          <a:xfrm>
            <a:off x="1811447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1" name="Google Shape;381;p27"/>
          <p:cNvSpPr txBox="1"/>
          <p:nvPr>
            <p:ph idx="14" type="subTitle"/>
          </p:nvPr>
        </p:nvSpPr>
        <p:spPr>
          <a:xfrm>
            <a:off x="535197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2" name="Google Shape;382;p27"/>
          <p:cNvSpPr txBox="1"/>
          <p:nvPr>
            <p:ph idx="15" type="subTitle"/>
          </p:nvPr>
        </p:nvSpPr>
        <p:spPr>
          <a:xfrm>
            <a:off x="535197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3" name="Google Shape;383;p27"/>
          <p:cNvSpPr/>
          <p:nvPr>
            <p:ph idx="16" type="pic"/>
          </p:nvPr>
        </p:nvSpPr>
        <p:spPr>
          <a:xfrm>
            <a:off x="4913135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4" name="Google Shape;384;p27"/>
          <p:cNvSpPr txBox="1"/>
          <p:nvPr>
            <p:ph idx="17" type="subTitle"/>
          </p:nvPr>
        </p:nvSpPr>
        <p:spPr>
          <a:xfrm>
            <a:off x="3636885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5" name="Google Shape;385;p27"/>
          <p:cNvSpPr txBox="1"/>
          <p:nvPr>
            <p:ph idx="18" type="subTitle"/>
          </p:nvPr>
        </p:nvSpPr>
        <p:spPr>
          <a:xfrm>
            <a:off x="3636885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6" name="Google Shape;386;p27"/>
          <p:cNvSpPr/>
          <p:nvPr>
            <p:ph idx="19" type="pic"/>
          </p:nvPr>
        </p:nvSpPr>
        <p:spPr>
          <a:xfrm>
            <a:off x="4913135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7" name="Google Shape;387;p27"/>
          <p:cNvSpPr txBox="1"/>
          <p:nvPr>
            <p:ph idx="20" type="subTitle"/>
          </p:nvPr>
        </p:nvSpPr>
        <p:spPr>
          <a:xfrm>
            <a:off x="3636885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8" name="Google Shape;388;p27"/>
          <p:cNvSpPr txBox="1"/>
          <p:nvPr>
            <p:ph idx="21" type="subTitle"/>
          </p:nvPr>
        </p:nvSpPr>
        <p:spPr>
          <a:xfrm>
            <a:off x="3636885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9" name="Google Shape;389;p27"/>
          <p:cNvSpPr/>
          <p:nvPr>
            <p:ph idx="22" type="pic"/>
          </p:nvPr>
        </p:nvSpPr>
        <p:spPr>
          <a:xfrm>
            <a:off x="4913135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0" name="Google Shape;390;p27"/>
          <p:cNvSpPr txBox="1"/>
          <p:nvPr>
            <p:ph idx="23" type="subTitle"/>
          </p:nvPr>
        </p:nvSpPr>
        <p:spPr>
          <a:xfrm>
            <a:off x="3636885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1" name="Google Shape;391;p27"/>
          <p:cNvSpPr txBox="1"/>
          <p:nvPr>
            <p:ph idx="24" type="subTitle"/>
          </p:nvPr>
        </p:nvSpPr>
        <p:spPr>
          <a:xfrm>
            <a:off x="3636885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2" name="Google Shape;392;p27"/>
          <p:cNvSpPr/>
          <p:nvPr>
            <p:ph idx="25" type="pic"/>
          </p:nvPr>
        </p:nvSpPr>
        <p:spPr>
          <a:xfrm>
            <a:off x="7877122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3" name="Google Shape;393;p27"/>
          <p:cNvSpPr txBox="1"/>
          <p:nvPr>
            <p:ph idx="26" type="subTitle"/>
          </p:nvPr>
        </p:nvSpPr>
        <p:spPr>
          <a:xfrm>
            <a:off x="6600872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4" name="Google Shape;394;p27"/>
          <p:cNvSpPr txBox="1"/>
          <p:nvPr>
            <p:ph idx="27" type="subTitle"/>
          </p:nvPr>
        </p:nvSpPr>
        <p:spPr>
          <a:xfrm>
            <a:off x="6600872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5" name="Google Shape;395;p27"/>
          <p:cNvSpPr/>
          <p:nvPr>
            <p:ph idx="28" type="pic"/>
          </p:nvPr>
        </p:nvSpPr>
        <p:spPr>
          <a:xfrm>
            <a:off x="7877122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6" name="Google Shape;396;p27"/>
          <p:cNvSpPr txBox="1"/>
          <p:nvPr>
            <p:ph idx="29" type="subTitle"/>
          </p:nvPr>
        </p:nvSpPr>
        <p:spPr>
          <a:xfrm>
            <a:off x="6600872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7" name="Google Shape;397;p27"/>
          <p:cNvSpPr txBox="1"/>
          <p:nvPr>
            <p:ph idx="30" type="subTitle"/>
          </p:nvPr>
        </p:nvSpPr>
        <p:spPr>
          <a:xfrm>
            <a:off x="6600872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8" name="Google Shape;398;p27"/>
          <p:cNvSpPr/>
          <p:nvPr>
            <p:ph idx="31" type="pic"/>
          </p:nvPr>
        </p:nvSpPr>
        <p:spPr>
          <a:xfrm>
            <a:off x="7877122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9" name="Google Shape;399;p27"/>
          <p:cNvSpPr txBox="1"/>
          <p:nvPr>
            <p:ph idx="32" type="subTitle"/>
          </p:nvPr>
        </p:nvSpPr>
        <p:spPr>
          <a:xfrm>
            <a:off x="6600872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0" name="Google Shape;400;p27"/>
          <p:cNvSpPr txBox="1"/>
          <p:nvPr>
            <p:ph idx="33" type="subTitle"/>
          </p:nvPr>
        </p:nvSpPr>
        <p:spPr>
          <a:xfrm>
            <a:off x="6600872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01" name="Google Shape;401;p27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2" name="Google Shape;402;p27"/>
          <p:cNvSpPr txBox="1"/>
          <p:nvPr>
            <p:ph idx="3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03" name="Google Shape;403;p27"/>
          <p:cNvSpPr txBox="1"/>
          <p:nvPr>
            <p:ph idx="3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04" name="Google Shape;404;p27"/>
          <p:cNvSpPr txBox="1"/>
          <p:nvPr>
            <p:ph idx="3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5" name="Google Shape;405;p2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 only">
  <p:cSld name="TITLE_1_1_4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8"/>
          <p:cNvSpPr txBox="1"/>
          <p:nvPr>
            <p:ph type="title"/>
          </p:nvPr>
        </p:nvSpPr>
        <p:spPr>
          <a:xfrm>
            <a:off x="283475" y="300013"/>
            <a:ext cx="4382400" cy="4338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8" name="Google Shape;408;p28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09" name="Google Shape;409;p28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10" name="Google Shape;410;p28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1" name="Google Shape;411;p2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objectives">
  <p:cSld name="TITLE_1_1_4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"/>
          <p:cNvSpPr txBox="1"/>
          <p:nvPr>
            <p:ph idx="1" type="subTitle"/>
          </p:nvPr>
        </p:nvSpPr>
        <p:spPr>
          <a:xfrm>
            <a:off x="284700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4" name="Google Shape;414;p29"/>
          <p:cNvSpPr txBox="1"/>
          <p:nvPr>
            <p:ph idx="2" type="subTitle"/>
          </p:nvPr>
        </p:nvSpPr>
        <p:spPr>
          <a:xfrm>
            <a:off x="284700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15" name="Google Shape;415;p29"/>
          <p:cNvSpPr txBox="1"/>
          <p:nvPr>
            <p:ph idx="3" type="subTitle"/>
          </p:nvPr>
        </p:nvSpPr>
        <p:spPr>
          <a:xfrm>
            <a:off x="2709924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6" name="Google Shape;416;p29"/>
          <p:cNvSpPr txBox="1"/>
          <p:nvPr>
            <p:ph idx="4" type="subTitle"/>
          </p:nvPr>
        </p:nvSpPr>
        <p:spPr>
          <a:xfrm>
            <a:off x="2709924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17" name="Google Shape;417;p29"/>
          <p:cNvSpPr txBox="1"/>
          <p:nvPr>
            <p:ph idx="5" type="subTitle"/>
          </p:nvPr>
        </p:nvSpPr>
        <p:spPr>
          <a:xfrm>
            <a:off x="5135149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8" name="Google Shape;418;p29"/>
          <p:cNvSpPr txBox="1"/>
          <p:nvPr>
            <p:ph idx="6" type="subTitle"/>
          </p:nvPr>
        </p:nvSpPr>
        <p:spPr>
          <a:xfrm>
            <a:off x="5135149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19" name="Google Shape;419;p29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0" name="Google Shape;420;p29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21" name="Google Shape;421;p29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22" name="Google Shape;422;p29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3" name="Google Shape;423;p2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learnings">
  <p:cSld name="CUSTOM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/>
          <p:nvPr/>
        </p:nvSpPr>
        <p:spPr>
          <a:xfrm flipH="1" rot="5400000">
            <a:off x="5052850" y="1254650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26" name="Google Shape;426;p30"/>
          <p:cNvSpPr/>
          <p:nvPr/>
        </p:nvSpPr>
        <p:spPr>
          <a:xfrm flipH="1">
            <a:off x="25" y="2692075"/>
            <a:ext cx="1709400" cy="16257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27" name="Google Shape;427;p30"/>
          <p:cNvSpPr/>
          <p:nvPr/>
        </p:nvSpPr>
        <p:spPr>
          <a:xfrm flipH="1" rot="5400000">
            <a:off x="851875" y="3504787"/>
            <a:ext cx="1625700" cy="16203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28" name="Google Shape;428;p30"/>
          <p:cNvSpPr/>
          <p:nvPr/>
        </p:nvSpPr>
        <p:spPr>
          <a:xfrm flipH="1" rot="-5400000">
            <a:off x="-125" y="3483026"/>
            <a:ext cx="1665300" cy="16653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29" name="Google Shape;429;p30"/>
          <p:cNvSpPr/>
          <p:nvPr/>
        </p:nvSpPr>
        <p:spPr>
          <a:xfrm flipH="1" rot="5400000">
            <a:off x="5052850" y="2554039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0" name="Google Shape;430;p30"/>
          <p:cNvSpPr/>
          <p:nvPr/>
        </p:nvSpPr>
        <p:spPr>
          <a:xfrm flipH="1" rot="5400000">
            <a:off x="5052850" y="3858733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1" name="Google Shape;431;p30"/>
          <p:cNvSpPr txBox="1"/>
          <p:nvPr>
            <p:ph type="title"/>
          </p:nvPr>
        </p:nvSpPr>
        <p:spPr>
          <a:xfrm>
            <a:off x="283475" y="1790498"/>
            <a:ext cx="3162600" cy="905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2" name="Google Shape;432;p30"/>
          <p:cNvSpPr txBox="1"/>
          <p:nvPr>
            <p:ph idx="1" type="subTitle"/>
          </p:nvPr>
        </p:nvSpPr>
        <p:spPr>
          <a:xfrm>
            <a:off x="5052850" y="703626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3" name="Google Shape;433;p30"/>
          <p:cNvSpPr txBox="1"/>
          <p:nvPr>
            <p:ph idx="2" type="subTitle"/>
          </p:nvPr>
        </p:nvSpPr>
        <p:spPr>
          <a:xfrm>
            <a:off x="5052850" y="1447600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3" type="subTitle"/>
          </p:nvPr>
        </p:nvSpPr>
        <p:spPr>
          <a:xfrm>
            <a:off x="5052850" y="2006687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4" type="subTitle"/>
          </p:nvPr>
        </p:nvSpPr>
        <p:spPr>
          <a:xfrm>
            <a:off x="5052850" y="2750664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5" type="subTitle"/>
          </p:nvPr>
        </p:nvSpPr>
        <p:spPr>
          <a:xfrm>
            <a:off x="5052850" y="3310695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6" type="subTitle"/>
          </p:nvPr>
        </p:nvSpPr>
        <p:spPr>
          <a:xfrm>
            <a:off x="5052850" y="4054675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39" name="Google Shape;439;p30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40" name="Google Shape;440;p30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1" name="Google Shape;441;p3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" name="Google Shape;31;p4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" name="Google Shape;32;p4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4665825" y="1253625"/>
            <a:ext cx="4193400" cy="306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44" name="Google Shape;444;p31"/>
          <p:cNvSpPr txBox="1"/>
          <p:nvPr>
            <p:ph idx="1" type="body"/>
          </p:nvPr>
        </p:nvSpPr>
        <p:spPr>
          <a:xfrm>
            <a:off x="2534564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2" type="body"/>
          </p:nvPr>
        </p:nvSpPr>
        <p:spPr>
          <a:xfrm>
            <a:off x="283925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3" type="body"/>
          </p:nvPr>
        </p:nvSpPr>
        <p:spPr>
          <a:xfrm>
            <a:off x="4785202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4" type="body"/>
          </p:nvPr>
        </p:nvSpPr>
        <p:spPr>
          <a:xfrm>
            <a:off x="7035841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5" type="body"/>
          </p:nvPr>
        </p:nvSpPr>
        <p:spPr>
          <a:xfrm>
            <a:off x="283925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49" name="Google Shape;449;p31"/>
          <p:cNvSpPr txBox="1"/>
          <p:nvPr>
            <p:ph idx="6" type="body"/>
          </p:nvPr>
        </p:nvSpPr>
        <p:spPr>
          <a:xfrm>
            <a:off x="2534564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50" name="Google Shape;450;p31"/>
          <p:cNvSpPr txBox="1"/>
          <p:nvPr>
            <p:ph idx="7" type="body"/>
          </p:nvPr>
        </p:nvSpPr>
        <p:spPr>
          <a:xfrm>
            <a:off x="4785202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51" name="Google Shape;451;p31"/>
          <p:cNvSpPr txBox="1"/>
          <p:nvPr>
            <p:ph idx="8" type="body"/>
          </p:nvPr>
        </p:nvSpPr>
        <p:spPr>
          <a:xfrm>
            <a:off x="7035841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52" name="Google Shape;452;p31"/>
          <p:cNvSpPr/>
          <p:nvPr/>
        </p:nvSpPr>
        <p:spPr>
          <a:xfrm flipH="1" rot="10800000">
            <a:off x="-10739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3" name="Google Shape;453;p31"/>
          <p:cNvSpPr/>
          <p:nvPr/>
        </p:nvSpPr>
        <p:spPr>
          <a:xfrm flipH="1" rot="10800000">
            <a:off x="-34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4" name="Google Shape;454;p31"/>
          <p:cNvSpPr/>
          <p:nvPr/>
        </p:nvSpPr>
        <p:spPr>
          <a:xfrm flipH="1" rot="10800000">
            <a:off x="10723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5" name="Google Shape;455;p31"/>
          <p:cNvSpPr/>
          <p:nvPr/>
        </p:nvSpPr>
        <p:spPr>
          <a:xfrm flipH="1" rot="10800000">
            <a:off x="2149393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6" name="Google Shape;456;p31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57" name="Google Shape;457;p31"/>
          <p:cNvSpPr txBox="1"/>
          <p:nvPr>
            <p:ph idx="1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58" name="Google Shape;458;p31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9" name="Google Shape;459;p3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 &amp; QA">
  <p:cSld name="CUSTOM_3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"/>
          <p:cNvSpPr/>
          <p:nvPr/>
        </p:nvSpPr>
        <p:spPr>
          <a:xfrm rot="-5400000">
            <a:off x="3889697" y="1638900"/>
            <a:ext cx="3510600" cy="3498600"/>
          </a:xfrm>
          <a:prstGeom prst="pie">
            <a:avLst>
              <a:gd fmla="val 0" name="adj1"/>
              <a:gd fmla="val 1080318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32"/>
          <p:cNvSpPr txBox="1"/>
          <p:nvPr>
            <p:ph idx="1" type="subTitle"/>
          </p:nvPr>
        </p:nvSpPr>
        <p:spPr>
          <a:xfrm>
            <a:off x="284700" y="3566350"/>
            <a:ext cx="4557300" cy="122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63" name="Google Shape;463;p32"/>
          <p:cNvSpPr/>
          <p:nvPr/>
        </p:nvSpPr>
        <p:spPr>
          <a:xfrm>
            <a:off x="3890550" y="-1634700"/>
            <a:ext cx="3509100" cy="3267600"/>
          </a:xfrm>
          <a:prstGeom prst="pie">
            <a:avLst>
              <a:gd fmla="val 0" name="adj1"/>
              <a:gd fmla="val 5401683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4" name="Google Shape;464;p32"/>
          <p:cNvSpPr/>
          <p:nvPr/>
        </p:nvSpPr>
        <p:spPr>
          <a:xfrm rot="-5400000">
            <a:off x="3889697" y="1638900"/>
            <a:ext cx="3510600" cy="3498600"/>
          </a:xfrm>
          <a:prstGeom prst="pie">
            <a:avLst>
              <a:gd fmla="val 5409954" name="adj1"/>
              <a:gd fmla="val 1080318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5" name="Google Shape;465;p32"/>
          <p:cNvSpPr/>
          <p:nvPr/>
        </p:nvSpPr>
        <p:spPr>
          <a:xfrm rot="-5400000">
            <a:off x="5639256" y="1638900"/>
            <a:ext cx="3510600" cy="3498600"/>
          </a:xfrm>
          <a:prstGeom prst="pie">
            <a:avLst>
              <a:gd fmla="val 0" name="adj1"/>
              <a:gd fmla="val 1080318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6" name="Google Shape;466;p32"/>
          <p:cNvSpPr/>
          <p:nvPr/>
        </p:nvSpPr>
        <p:spPr>
          <a:xfrm>
            <a:off x="5640000" y="-1634700"/>
            <a:ext cx="3509100" cy="3267600"/>
          </a:xfrm>
          <a:prstGeom prst="pie">
            <a:avLst>
              <a:gd fmla="val 0" name="adj1"/>
              <a:gd fmla="val 540036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7" name="Google Shape;467;p32"/>
          <p:cNvSpPr txBox="1"/>
          <p:nvPr>
            <p:ph type="title"/>
          </p:nvPr>
        </p:nvSpPr>
        <p:spPr>
          <a:xfrm>
            <a:off x="284700" y="229302"/>
            <a:ext cx="4287300" cy="306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468" name="Google Shape;468;p3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1" name="Google Shape;47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76" name="Google Shape;47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79" name="Google Shape;479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0" name="Google Shape;480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5" name="Google Shape;485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0" name="Google Shape;490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1" name="Google Shape;491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286975" y="1143000"/>
            <a:ext cx="44298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6" name="Google Shape;496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00" name="Google Shape;500;p4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1" name="Google Shape;501;p4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2" name="Google Shape;502;p4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3" name="Google Shape;503;p4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4" name="Google Shape;504;p4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05" name="Google Shape;505;p4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08" name="Google Shape;508;p4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9" name="Google Shape;509;p4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2" name="Google Shape;512;p4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3" name="Google Shape;513;p4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4" name="Google Shape;514;p4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5" name="Google Shape;515;p4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8" name="Google Shape;518;p4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9" name="Google Shape;519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0" name="Google Shape;520;p4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1" name="Google Shape;521;p4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2" name="Google Shape;522;p4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3" name="Google Shape;523;p4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6" name="Google Shape;526;p4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7" name="Google Shape;527;p4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8" name="Google Shape;528;p4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9" name="Google Shape;529;p4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0" name="Google Shape;530;p4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1" name="Google Shape;531;p4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2" name="Google Shape;532;p4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33" name="Google Shape;533;p4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36" name="Google Shape;536;p4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9" name="Google Shape;539;p5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5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p5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2" name="Google Shape;54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43" name="Google Shape;543;p5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4" name="Google Shape;544;p5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oadmap">
  <p:cSld name="BLANK_1_1_1_1_1_2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271250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203059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subTitle"/>
          </p:nvPr>
        </p:nvSpPr>
        <p:spPr>
          <a:xfrm>
            <a:off x="379548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subTitle"/>
          </p:nvPr>
        </p:nvSpPr>
        <p:spPr>
          <a:xfrm>
            <a:off x="5556416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5" type="subTitle"/>
          </p:nvPr>
        </p:nvSpPr>
        <p:spPr>
          <a:xfrm>
            <a:off x="731813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6" type="body"/>
          </p:nvPr>
        </p:nvSpPr>
        <p:spPr>
          <a:xfrm>
            <a:off x="27125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8" name="Google Shape;48;p6"/>
          <p:cNvSpPr txBox="1"/>
          <p:nvPr>
            <p:ph idx="7" type="body"/>
          </p:nvPr>
        </p:nvSpPr>
        <p:spPr>
          <a:xfrm>
            <a:off x="2028213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9" name="Google Shape;49;p6"/>
          <p:cNvSpPr txBox="1"/>
          <p:nvPr>
            <p:ph idx="8" type="body"/>
          </p:nvPr>
        </p:nvSpPr>
        <p:spPr>
          <a:xfrm>
            <a:off x="3785175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0" name="Google Shape;50;p6"/>
          <p:cNvSpPr txBox="1"/>
          <p:nvPr>
            <p:ph idx="9" type="body"/>
          </p:nvPr>
        </p:nvSpPr>
        <p:spPr>
          <a:xfrm>
            <a:off x="5542138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1" name="Google Shape;51;p6"/>
          <p:cNvSpPr txBox="1"/>
          <p:nvPr>
            <p:ph idx="13" type="body"/>
          </p:nvPr>
        </p:nvSpPr>
        <p:spPr>
          <a:xfrm>
            <a:off x="729910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2" name="Google Shape;52;p6"/>
          <p:cNvSpPr txBox="1"/>
          <p:nvPr>
            <p:ph idx="14" type="subTitle"/>
          </p:nvPr>
        </p:nvSpPr>
        <p:spPr>
          <a:xfrm>
            <a:off x="271250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5" type="subTitle"/>
          </p:nvPr>
        </p:nvSpPr>
        <p:spPr>
          <a:xfrm>
            <a:off x="2030598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6" type="subTitle"/>
          </p:nvPr>
        </p:nvSpPr>
        <p:spPr>
          <a:xfrm>
            <a:off x="379548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17" type="subTitle"/>
          </p:nvPr>
        </p:nvSpPr>
        <p:spPr>
          <a:xfrm>
            <a:off x="5556416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8" type="subTitle"/>
          </p:nvPr>
        </p:nvSpPr>
        <p:spPr>
          <a:xfrm>
            <a:off x="731813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6"/>
          <p:cNvSpPr txBox="1"/>
          <p:nvPr>
            <p:ph idx="1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9" name="Google Shape;59;p6"/>
          <p:cNvSpPr txBox="1"/>
          <p:nvPr>
            <p:ph idx="20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6"/>
          <p:cNvSpPr txBox="1"/>
          <p:nvPr>
            <p:ph idx="21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7" name="Google Shape;547;p5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5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0" name="Google Shape;550;p5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5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2" name="Google Shape;55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53" name="Google Shape;553;p5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4" name="Google Shape;554;p5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5" name="Google Shape;555;p5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0" name="Google Shape;560;p5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5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5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6" name="Google Shape;566;p5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Google Shape;567;p5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5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A">
  <p:cSld name="CUSTOM_1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4"/>
          <p:cNvSpPr/>
          <p:nvPr>
            <p:ph idx="2" type="pic"/>
          </p:nvPr>
        </p:nvSpPr>
        <p:spPr>
          <a:xfrm>
            <a:off x="3035863" y="1446274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71" name="Google Shape;571;p54"/>
          <p:cNvSpPr txBox="1"/>
          <p:nvPr>
            <p:ph type="title"/>
          </p:nvPr>
        </p:nvSpPr>
        <p:spPr>
          <a:xfrm>
            <a:off x="256075" y="228600"/>
            <a:ext cx="86319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72" name="Google Shape;572;p54"/>
          <p:cNvSpPr txBox="1"/>
          <p:nvPr/>
        </p:nvSpPr>
        <p:spPr>
          <a:xfrm>
            <a:off x="256087" y="118109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54"/>
          <p:cNvSpPr txBox="1"/>
          <p:nvPr/>
        </p:nvSpPr>
        <p:spPr>
          <a:xfrm>
            <a:off x="256087" y="328421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4" name="Google Shape;574;p54"/>
          <p:cNvSpPr txBox="1"/>
          <p:nvPr/>
        </p:nvSpPr>
        <p:spPr>
          <a:xfrm>
            <a:off x="6382567" y="118037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5" name="Google Shape;575;p54"/>
          <p:cNvSpPr txBox="1"/>
          <p:nvPr>
            <p:ph idx="1" type="body"/>
          </p:nvPr>
        </p:nvSpPr>
        <p:spPr>
          <a:xfrm>
            <a:off x="1088191" y="1225969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6" name="Google Shape;576;p54"/>
          <p:cNvSpPr txBox="1"/>
          <p:nvPr>
            <p:ph idx="3" type="body"/>
          </p:nvPr>
        </p:nvSpPr>
        <p:spPr>
          <a:xfrm>
            <a:off x="7223815" y="122524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7" name="Google Shape;577;p54"/>
          <p:cNvSpPr txBox="1"/>
          <p:nvPr>
            <p:ph idx="4" type="body"/>
          </p:nvPr>
        </p:nvSpPr>
        <p:spPr>
          <a:xfrm>
            <a:off x="7223815" y="332836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578" name="Google Shape;578;p54"/>
          <p:cNvCxnSpPr/>
          <p:nvPr/>
        </p:nvCxnSpPr>
        <p:spPr>
          <a:xfrm>
            <a:off x="628531" y="138220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54"/>
          <p:cNvCxnSpPr/>
          <p:nvPr/>
        </p:nvCxnSpPr>
        <p:spPr>
          <a:xfrm>
            <a:off x="628531" y="3484632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0" name="Google Shape;580;p54"/>
          <p:cNvCxnSpPr/>
          <p:nvPr/>
        </p:nvCxnSpPr>
        <p:spPr>
          <a:xfrm>
            <a:off x="6760656" y="1381538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1" name="Google Shape;581;p54"/>
          <p:cNvCxnSpPr/>
          <p:nvPr/>
        </p:nvCxnSpPr>
        <p:spPr>
          <a:xfrm>
            <a:off x="6760656" y="348465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2" name="Google Shape;582;p54"/>
          <p:cNvSpPr txBox="1"/>
          <p:nvPr/>
        </p:nvSpPr>
        <p:spPr>
          <a:xfrm>
            <a:off x="6382571" y="328348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3" name="Google Shape;583;p54"/>
          <p:cNvSpPr txBox="1"/>
          <p:nvPr>
            <p:ph idx="5" type="body"/>
          </p:nvPr>
        </p:nvSpPr>
        <p:spPr>
          <a:xfrm>
            <a:off x="1088191" y="3329089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/>
          <p:nvPr>
            <p:ph idx="2" type="pic"/>
          </p:nvPr>
        </p:nvSpPr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  <a:noFill/>
          <a:ln>
            <a:noFill/>
          </a:ln>
        </p:spPr>
      </p:sp>
      <p:sp>
        <p:nvSpPr>
          <p:cNvPr id="586" name="Google Shape;586;p55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87" name="Google Shape;587;p55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588" name="Google Shape;588;p55"/>
          <p:cNvCxnSpPr/>
          <p:nvPr/>
        </p:nvCxnSpPr>
        <p:spPr>
          <a:xfrm>
            <a:off x="505213" y="540325"/>
            <a:ext cx="105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Shape">
  <p:cSld name="BLANK_1_1_1_1_1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0" y="3859125"/>
            <a:ext cx="2004300" cy="128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" name="Google Shape;64;p7"/>
          <p:cNvSpPr/>
          <p:nvPr/>
        </p:nvSpPr>
        <p:spPr>
          <a:xfrm flipH="1" rot="10800000">
            <a:off x="6571675" y="3851200"/>
            <a:ext cx="1270800" cy="12828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5" name="Google Shape;65;p7"/>
          <p:cNvSpPr/>
          <p:nvPr/>
        </p:nvSpPr>
        <p:spPr>
          <a:xfrm flipH="1" rot="10800000">
            <a:off x="7217867" y="3851200"/>
            <a:ext cx="1282500" cy="12828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6" name="Google Shape;66;p7"/>
          <p:cNvSpPr/>
          <p:nvPr/>
        </p:nvSpPr>
        <p:spPr>
          <a:xfrm rot="5400000">
            <a:off x="3193350" y="-1811400"/>
            <a:ext cx="2757600" cy="85743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283475" y="1096954"/>
            <a:ext cx="8575800" cy="2757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9" name="Google Shape;69;p7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0" name="Google Shape;70;p7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idx="1" type="subTitle"/>
          </p:nvPr>
        </p:nvSpPr>
        <p:spPr>
          <a:xfrm>
            <a:off x="284700" y="2574275"/>
            <a:ext cx="4287300" cy="40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" name="Google Shape;74;p8"/>
          <p:cNvSpPr/>
          <p:nvPr/>
        </p:nvSpPr>
        <p:spPr>
          <a:xfrm flipH="1" rot="5400000">
            <a:off x="6571675" y="2571675"/>
            <a:ext cx="5143500" cy="5143500"/>
          </a:xfrm>
          <a:prstGeom prst="pie">
            <a:avLst>
              <a:gd fmla="val 21589913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5" name="Google Shape;75;p8"/>
          <p:cNvSpPr/>
          <p:nvPr/>
        </p:nvSpPr>
        <p:spPr>
          <a:xfrm flipH="1" rot="5400000">
            <a:off x="6571675" y="-8"/>
            <a:ext cx="5143500" cy="5143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6" name="Google Shape;76;p8"/>
          <p:cNvSpPr txBox="1"/>
          <p:nvPr>
            <p:ph type="title"/>
          </p:nvPr>
        </p:nvSpPr>
        <p:spPr>
          <a:xfrm>
            <a:off x="284700" y="474750"/>
            <a:ext cx="5622600" cy="1794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77" name="Google Shape;77;p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BLANK_1_1_1_1_1_1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idx="1" type="body"/>
          </p:nvPr>
        </p:nvSpPr>
        <p:spPr>
          <a:xfrm>
            <a:off x="379650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0" name="Google Shape;80;p9"/>
          <p:cNvSpPr txBox="1"/>
          <p:nvPr>
            <p:ph idx="2" type="body"/>
          </p:nvPr>
        </p:nvSpPr>
        <p:spPr>
          <a:xfrm>
            <a:off x="2255275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" name="Google Shape;81;p9"/>
          <p:cNvSpPr txBox="1"/>
          <p:nvPr>
            <p:ph idx="3" type="body"/>
          </p:nvPr>
        </p:nvSpPr>
        <p:spPr>
          <a:xfrm>
            <a:off x="4130900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2" name="Google Shape;82;p9"/>
          <p:cNvSpPr txBox="1"/>
          <p:nvPr>
            <p:ph idx="4" type="body"/>
          </p:nvPr>
        </p:nvSpPr>
        <p:spPr>
          <a:xfrm>
            <a:off x="6006525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308784" y="1188147"/>
            <a:ext cx="7206000" cy="6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5" type="subTitle"/>
          </p:nvPr>
        </p:nvSpPr>
        <p:spPr>
          <a:xfrm>
            <a:off x="308784" y="1922075"/>
            <a:ext cx="7206000" cy="5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6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6" name="Google Shape;86;p9"/>
          <p:cNvSpPr txBox="1"/>
          <p:nvPr>
            <p:ph idx="7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7" name="Google Shape;87;p9"/>
          <p:cNvSpPr txBox="1"/>
          <p:nvPr>
            <p:ph idx="8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1">
  <p:cSld name="BLANK_1_1_1_1_1_1_1_1_1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1" name="Google Shape;91;p10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" name="Google Shape;92;p10"/>
          <p:cNvSpPr/>
          <p:nvPr/>
        </p:nvSpPr>
        <p:spPr>
          <a:xfrm flipH="1">
            <a:off x="7723050" y="2475750"/>
            <a:ext cx="2828100" cy="2657700"/>
          </a:xfrm>
          <a:prstGeom prst="pie">
            <a:avLst>
              <a:gd fmla="val 0" name="adj1"/>
              <a:gd fmla="val 540870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3" name="Google Shape;93;p10"/>
          <p:cNvSpPr/>
          <p:nvPr/>
        </p:nvSpPr>
        <p:spPr>
          <a:xfrm flipH="1" rot="5400000">
            <a:off x="63701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4" name="Google Shape;94;p10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10"/>
          <p:cNvSpPr/>
          <p:nvPr>
            <p:ph idx="4" type="pic"/>
          </p:nvPr>
        </p:nvSpPr>
        <p:spPr>
          <a:xfrm>
            <a:off x="6364300" y="0"/>
            <a:ext cx="2779500" cy="38136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96" name="Google Shape;96;p10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97" name="Google Shape;97;p10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" name="Google Shape;98;p1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84700" y="17823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29845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29845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29845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29845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29845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29845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29845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29845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83475" y="459250"/>
            <a:ext cx="85758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6"/>
          <p:cNvSpPr txBox="1"/>
          <p:nvPr>
            <p:ph type="title"/>
          </p:nvPr>
        </p:nvSpPr>
        <p:spPr>
          <a:xfrm>
            <a:off x="3236625" y="837726"/>
            <a:ext cx="5622600" cy="2877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COVID-19 Severity Score Prediction from Chest X-Rays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Awaiz Hussain - 23100185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5"/>
          <p:cNvSpPr txBox="1"/>
          <p:nvPr>
            <p:ph type="title"/>
          </p:nvPr>
        </p:nvSpPr>
        <p:spPr>
          <a:xfrm>
            <a:off x="3420600" y="1427825"/>
            <a:ext cx="5478000" cy="2189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Ethics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Public data - Kaggle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Privacy</a:t>
            </a:r>
            <a:endParaRPr sz="13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300"/>
              <a:t>Consent &amp; Usage Rights</a:t>
            </a:r>
            <a:br>
              <a:rPr lang="en" sz="1000"/>
            </a:br>
            <a:br>
              <a:rPr lang="en"/>
            </a:br>
            <a:endParaRPr sz="1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6"/>
          <p:cNvSpPr txBox="1"/>
          <p:nvPr>
            <p:ph type="title"/>
          </p:nvPr>
        </p:nvSpPr>
        <p:spPr>
          <a:xfrm>
            <a:off x="3420600" y="1427825"/>
            <a:ext cx="5478000" cy="2189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and Results</a:t>
            </a:r>
            <a:endParaRPr sz="1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7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Classification Prediction</a:t>
            </a:r>
            <a:endParaRPr/>
          </a:p>
        </p:txBody>
      </p:sp>
      <p:sp>
        <p:nvSpPr>
          <p:cNvPr id="663" name="Google Shape;663;p67"/>
          <p:cNvSpPr txBox="1"/>
          <p:nvPr>
            <p:ph idx="1" type="body"/>
          </p:nvPr>
        </p:nvSpPr>
        <p:spPr>
          <a:xfrm>
            <a:off x="5235950" y="1497375"/>
            <a:ext cx="3402900" cy="29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COVID-19 Detection (Binary Classifier)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Dataset labeled as COVID-19 or Non-COVID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Used DenseNet121 (pretrained) + GlobalAvgPooling + Dense(1, sigmoid)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Image augmentation with rotation, shift, flip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Loss: Binary Crossentropy | Metrics: Accuracy, AUC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Test Accuracy: 91% | AUC: 99.4%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67" title="confusion-matri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8" y="1360200"/>
            <a:ext cx="4767726" cy="35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8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Severity Score Prediction - 1st Model</a:t>
            </a:r>
            <a:endParaRPr sz="3300"/>
          </a:p>
        </p:txBody>
      </p:sp>
      <p:sp>
        <p:nvSpPr>
          <p:cNvPr id="669" name="Google Shape;669;p68"/>
          <p:cNvSpPr txBox="1"/>
          <p:nvPr>
            <p:ph idx="1" type="body"/>
          </p:nvPr>
        </p:nvSpPr>
        <p:spPr>
          <a:xfrm>
            <a:off x="5328400" y="1497375"/>
            <a:ext cx="3487800" cy="3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Model Architecture</a:t>
            </a:r>
            <a:endParaRPr b="1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Base: DenseNet121 (pretrained on ImageNet, frozen)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Top layers: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→ GlobalAveragePooling2D()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→ Dense(128, relu) + Dropout(0.5)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→ Dense(N, softmax) (N = # of severity classes)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Training</a:t>
            </a:r>
            <a:endParaRPr b="1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Optimizer: Adam (lr=1e-4)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Loss: Categorical 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Cross Entropy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Metrics: Accuracy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Callbacks: EarlyStopping + ModelCheckpoint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Trained for up to 30 epochs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68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75" y="1360200"/>
            <a:ext cx="5140075" cy="342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9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9999"/>
              <a:buFont typeface="Arial"/>
              <a:buNone/>
            </a:pPr>
            <a:r>
              <a:rPr lang="en" sz="3300"/>
              <a:t>Severity Score Prediction - 2nd Model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9"/>
          <p:cNvSpPr txBox="1"/>
          <p:nvPr>
            <p:ph idx="1" type="body"/>
          </p:nvPr>
        </p:nvSpPr>
        <p:spPr>
          <a:xfrm>
            <a:off x="5328400" y="1497375"/>
            <a:ext cx="3487800" cy="336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Model Architecture</a:t>
            </a:r>
            <a:endParaRPr b="1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Base Model: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EfficientNetB0 (pretrained on ImageNet, include_top=False)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All layers frozen (trainable = False) during initial training to preserve learned features.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Custom Top Layers: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GlobalAveragePooling2D() – reduces spatial dimensions.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Dense(128, activation='relu') – learns higher-level representations.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Dropout(0.3) – regularizes and prevents overfitting.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Dense(1) – outputs a single continuous value for severity prediction.</a:t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69" title="download (4).png"/>
          <p:cNvPicPr preferRelativeResize="0"/>
          <p:nvPr/>
        </p:nvPicPr>
        <p:blipFill rotWithShape="1">
          <a:blip r:embed="rId3">
            <a:alphaModFix/>
          </a:blip>
          <a:srcRect b="1429" l="0" r="0" t="0"/>
          <a:stretch/>
        </p:blipFill>
        <p:spPr>
          <a:xfrm>
            <a:off x="106475" y="1193425"/>
            <a:ext cx="5140075" cy="36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0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Severity Score Prediction - Custom Model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0"/>
          <p:cNvSpPr txBox="1"/>
          <p:nvPr>
            <p:ph idx="1" type="body"/>
          </p:nvPr>
        </p:nvSpPr>
        <p:spPr>
          <a:xfrm>
            <a:off x="5328400" y="1310700"/>
            <a:ext cx="3487800" cy="354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Model Architecture</a:t>
            </a:r>
            <a:endParaRPr b="1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Dual-Input Design:</a:t>
            </a:r>
            <a:endParaRPr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Input 1: Chest X-ray image (RGB, 224x224) processed through a pre-trained DenseNet121 backbone.</a:t>
            </a:r>
            <a:endParaRPr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Input 2: Infection mask (grayscale, 224x224) resized and transformed via a Conv2D layer to match feature dimensions.</a:t>
            </a:r>
            <a:endParaRPr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Feature Fusion: Multiplies DenseNet features with mask features to focus on infected regions.</a:t>
            </a:r>
            <a:endParaRPr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Feature Processing:</a:t>
            </a:r>
            <a:endParaRPr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Global Average Pooling reduces spatial dimensions.</a:t>
            </a:r>
            <a:endParaRPr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Dense layers (256 → 128 units) with Dropout (0.4) for regularization.</a:t>
            </a:r>
            <a:endParaRPr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Final output: Single neuron predicting infection severity (%).</a:t>
            </a:r>
            <a:endParaRPr b="1"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70" title="download (3).png"/>
          <p:cNvPicPr preferRelativeResize="0"/>
          <p:nvPr/>
        </p:nvPicPr>
        <p:blipFill rotWithShape="1">
          <a:blip r:embed="rId3">
            <a:alphaModFix/>
          </a:blip>
          <a:srcRect b="-1843" l="0" r="0" t="0"/>
          <a:stretch/>
        </p:blipFill>
        <p:spPr>
          <a:xfrm>
            <a:off x="106475" y="1252250"/>
            <a:ext cx="5165349" cy="354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1"/>
          <p:cNvSpPr txBox="1"/>
          <p:nvPr>
            <p:ph type="title"/>
          </p:nvPr>
        </p:nvSpPr>
        <p:spPr>
          <a:xfrm>
            <a:off x="4665825" y="1253625"/>
            <a:ext cx="4193400" cy="110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teps</a:t>
            </a:r>
            <a:endParaRPr/>
          </a:p>
        </p:txBody>
      </p:sp>
      <p:sp>
        <p:nvSpPr>
          <p:cNvPr id="688" name="Google Shape;688;p71"/>
          <p:cNvSpPr txBox="1"/>
          <p:nvPr>
            <p:ph idx="1" type="body"/>
          </p:nvPr>
        </p:nvSpPr>
        <p:spPr>
          <a:xfrm>
            <a:off x="2534564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689" name="Google Shape;689;p71"/>
          <p:cNvSpPr txBox="1"/>
          <p:nvPr>
            <p:ph idx="2" type="body"/>
          </p:nvPr>
        </p:nvSpPr>
        <p:spPr>
          <a:xfrm>
            <a:off x="283925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690" name="Google Shape;690;p71"/>
          <p:cNvSpPr txBox="1"/>
          <p:nvPr>
            <p:ph idx="3" type="body"/>
          </p:nvPr>
        </p:nvSpPr>
        <p:spPr>
          <a:xfrm>
            <a:off x="4785202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691" name="Google Shape;691;p71"/>
          <p:cNvSpPr txBox="1"/>
          <p:nvPr>
            <p:ph idx="4" type="body"/>
          </p:nvPr>
        </p:nvSpPr>
        <p:spPr>
          <a:xfrm>
            <a:off x="7035841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692" name="Google Shape;692;p71"/>
          <p:cNvSpPr txBox="1"/>
          <p:nvPr>
            <p:ph idx="5" type="body"/>
          </p:nvPr>
        </p:nvSpPr>
        <p:spPr>
          <a:xfrm>
            <a:off x="283925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the results and accuracy of all models </a:t>
            </a:r>
            <a:endParaRPr/>
          </a:p>
        </p:txBody>
      </p:sp>
      <p:sp>
        <p:nvSpPr>
          <p:cNvPr id="693" name="Google Shape;693;p71"/>
          <p:cNvSpPr txBox="1"/>
          <p:nvPr>
            <p:ph idx="6" type="body"/>
          </p:nvPr>
        </p:nvSpPr>
        <p:spPr>
          <a:xfrm>
            <a:off x="2534564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Fine-tune models and parameters</a:t>
            </a:r>
            <a:endParaRPr/>
          </a:p>
        </p:txBody>
      </p:sp>
      <p:sp>
        <p:nvSpPr>
          <p:cNvPr id="694" name="Google Shape;694;p71"/>
          <p:cNvSpPr txBox="1"/>
          <p:nvPr>
            <p:ph idx="7" type="body"/>
          </p:nvPr>
        </p:nvSpPr>
        <p:spPr>
          <a:xfrm>
            <a:off x="4785202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website to deploy models and create to form to get feedback</a:t>
            </a:r>
            <a:endParaRPr/>
          </a:p>
        </p:txBody>
      </p:sp>
      <p:sp>
        <p:nvSpPr>
          <p:cNvPr id="695" name="Google Shape;695;p71"/>
          <p:cNvSpPr txBox="1"/>
          <p:nvPr>
            <p:ph idx="8" type="body"/>
          </p:nvPr>
        </p:nvSpPr>
        <p:spPr>
          <a:xfrm>
            <a:off x="7035841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feedback/analysis from doctors by comparing their predictions with my model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2"/>
          <p:cNvSpPr txBox="1"/>
          <p:nvPr>
            <p:ph type="title"/>
          </p:nvPr>
        </p:nvSpPr>
        <p:spPr>
          <a:xfrm>
            <a:off x="284700" y="229302"/>
            <a:ext cx="4287300" cy="306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 Ask away!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 txBox="1"/>
          <p:nvPr>
            <p:ph type="title"/>
          </p:nvPr>
        </p:nvSpPr>
        <p:spPr>
          <a:xfrm>
            <a:off x="283475" y="1096954"/>
            <a:ext cx="8575800" cy="2757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706" name="Google Shape;706;p73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707" name="Google Shape;707;p73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</a:t>
            </a:r>
            <a:endParaRPr/>
          </a:p>
        </p:txBody>
      </p:sp>
      <p:sp>
        <p:nvSpPr>
          <p:cNvPr id="708" name="Google Shape;708;p73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Year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7"/>
          <p:cNvSpPr txBox="1"/>
          <p:nvPr>
            <p:ph type="title"/>
          </p:nvPr>
        </p:nvSpPr>
        <p:spPr>
          <a:xfrm>
            <a:off x="3420600" y="1427825"/>
            <a:ext cx="5478000" cy="2189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Can deep learning models be used to automate severity scoring of COVID-19 from chest X-rays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8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603" name="Google Shape;603;p58"/>
          <p:cNvSpPr txBox="1"/>
          <p:nvPr>
            <p:ph idx="1" type="body"/>
          </p:nvPr>
        </p:nvSpPr>
        <p:spPr>
          <a:xfrm>
            <a:off x="3983700" y="2831600"/>
            <a:ext cx="4782300" cy="15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293211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Char char="●"/>
            </a:pPr>
            <a:r>
              <a:rPr b="1" lang="en" sz="1017">
                <a:latin typeface="Arial"/>
                <a:ea typeface="Arial"/>
                <a:cs typeface="Arial"/>
                <a:sym typeface="Arial"/>
              </a:rPr>
              <a:t>Triage:</a:t>
            </a:r>
            <a:r>
              <a:rPr lang="en" sz="1017">
                <a:latin typeface="Arial"/>
                <a:ea typeface="Arial"/>
                <a:cs typeface="Arial"/>
                <a:sym typeface="Arial"/>
              </a:rPr>
              <a:t> Prioritizing patients based on their condition.</a:t>
            </a:r>
            <a:endParaRPr sz="1017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018"/>
              <a:buChar char="●"/>
            </a:pPr>
            <a:r>
              <a:rPr b="1" lang="en" sz="1017">
                <a:latin typeface="Arial"/>
                <a:ea typeface="Arial"/>
                <a:cs typeface="Arial"/>
                <a:sym typeface="Arial"/>
              </a:rPr>
              <a:t>Treatment Planning:</a:t>
            </a:r>
            <a:r>
              <a:rPr lang="en" sz="1017">
                <a:latin typeface="Arial"/>
                <a:ea typeface="Arial"/>
                <a:cs typeface="Arial"/>
                <a:sym typeface="Arial"/>
              </a:rPr>
              <a:t> Guiding therapeutic interventions.</a:t>
            </a:r>
            <a:endParaRPr sz="1017"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ts val="1018"/>
              <a:buChar char="●"/>
            </a:pPr>
            <a:r>
              <a:rPr b="1" lang="en" sz="1017">
                <a:latin typeface="Arial"/>
                <a:ea typeface="Arial"/>
                <a:cs typeface="Arial"/>
                <a:sym typeface="Arial"/>
              </a:rPr>
              <a:t>Resource Allocation:</a:t>
            </a:r>
            <a:r>
              <a:rPr lang="en" sz="1017">
                <a:latin typeface="Arial"/>
                <a:ea typeface="Arial"/>
                <a:cs typeface="Arial"/>
                <a:sym typeface="Arial"/>
              </a:rPr>
              <a:t> Optimizing hospital resources during surges</a:t>
            </a:r>
            <a:r>
              <a:rPr lang="en" sz="10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17"/>
          </a:p>
        </p:txBody>
      </p:sp>
      <p:pic>
        <p:nvPicPr>
          <p:cNvPr id="604" name="Google Shape;604;p5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</p:spPr>
      </p:pic>
      <p:sp>
        <p:nvSpPr>
          <p:cNvPr id="605" name="Google Shape;605;p58"/>
          <p:cNvSpPr txBox="1"/>
          <p:nvPr/>
        </p:nvSpPr>
        <p:spPr>
          <a:xfrm>
            <a:off x="3983700" y="1580050"/>
            <a:ext cx="43536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Most existing studies on COVID-19 detection from chest X-rays primarily focus on binary classification (COVID-19 vs. Normal/Non-COVID). While useful, this approach lacks the nuanced information required for effective clinical management. Severity scoring provides more actionable insights for: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9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 and Objectives</a:t>
            </a:r>
            <a:endParaRPr/>
          </a:p>
        </p:txBody>
      </p:sp>
      <p:sp>
        <p:nvSpPr>
          <p:cNvPr id="610" name="Google Shape;610;p59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Automate COVID-19 severity scoring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deep learning models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Analyze chest X-rays for progression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/>
              <a:t>Provide quantitative disease insights</a:t>
            </a:r>
            <a:endParaRPr/>
          </a:p>
        </p:txBody>
      </p:sp>
      <p:pic>
        <p:nvPicPr>
          <p:cNvPr id="611" name="Google Shape;611;p5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0"/>
          <p:cNvSpPr txBox="1"/>
          <p:nvPr>
            <p:ph type="title"/>
          </p:nvPr>
        </p:nvSpPr>
        <p:spPr>
          <a:xfrm>
            <a:off x="3420600" y="1427825"/>
            <a:ext cx="5478000" cy="2189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br>
              <a:rPr lang="en"/>
            </a:br>
            <a:r>
              <a:rPr lang="en" sz="1100">
                <a:solidFill>
                  <a:srgbClr val="EFEFEF"/>
                </a:solidFill>
              </a:rPr>
              <a:t>https://www.kaggle.com/datasets/anasmohammedtahir/covidqu/data</a:t>
            </a:r>
            <a:endParaRPr sz="11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1"/>
          <p:cNvSpPr txBox="1"/>
          <p:nvPr>
            <p:ph type="title"/>
          </p:nvPr>
        </p:nvSpPr>
        <p:spPr>
          <a:xfrm>
            <a:off x="509687" y="692700"/>
            <a:ext cx="81291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Overview: COVID-QU</a:t>
            </a:r>
            <a:endParaRPr/>
          </a:p>
        </p:txBody>
      </p:sp>
      <p:sp>
        <p:nvSpPr>
          <p:cNvPr id="621" name="Google Shape;621;p61"/>
          <p:cNvSpPr txBox="1"/>
          <p:nvPr>
            <p:ph idx="1" type="body"/>
          </p:nvPr>
        </p:nvSpPr>
        <p:spPr>
          <a:xfrm>
            <a:off x="3856357" y="1497376"/>
            <a:ext cx="4782300" cy="309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Utilizes COVID-QU dataset from Kaggle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Organized into Lung and Infection Segmentation Data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includes original images, lung masks, infection masks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/>
              <a:t>Complete samples with all masks were retained</a:t>
            </a:r>
            <a:endParaRPr/>
          </a:p>
        </p:txBody>
      </p:sp>
      <p:pic>
        <p:nvPicPr>
          <p:cNvPr id="622" name="Google Shape;622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688" y="1512575"/>
            <a:ext cx="3090600" cy="3090600"/>
          </a:xfrm>
          <a:prstGeom prst="roundRect">
            <a:avLst>
              <a:gd fmla="val 8343" name="adj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2"/>
          <p:cNvSpPr txBox="1"/>
          <p:nvPr>
            <p:ph type="title"/>
          </p:nvPr>
        </p:nvSpPr>
        <p:spPr>
          <a:xfrm>
            <a:off x="256075" y="228600"/>
            <a:ext cx="86319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Exploration: COVID-QU</a:t>
            </a:r>
            <a:endParaRPr/>
          </a:p>
        </p:txBody>
      </p:sp>
      <p:sp>
        <p:nvSpPr>
          <p:cNvPr id="627" name="Google Shape;627;p62"/>
          <p:cNvSpPr txBox="1"/>
          <p:nvPr>
            <p:ph idx="1" type="body"/>
          </p:nvPr>
        </p:nvSpPr>
        <p:spPr>
          <a:xfrm>
            <a:off x="1088200" y="1225975"/>
            <a:ext cx="1920600" cy="172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Structure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Lung &amp; Infection Segmentation Data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Subsets: Train / Val / Test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Classes: COVID-19, Non-COVID, Normal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2"/>
          <p:cNvSpPr txBox="1"/>
          <p:nvPr>
            <p:ph idx="3" type="body"/>
          </p:nvPr>
        </p:nvSpPr>
        <p:spPr>
          <a:xfrm>
            <a:off x="7223815" y="122524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Severity Levels: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Mild (&lt;10%)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Moderate (10-25%)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Severe (25-50%)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Critical (&gt;50%)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2"/>
          <p:cNvSpPr txBox="1"/>
          <p:nvPr>
            <p:ph idx="4" type="body"/>
          </p:nvPr>
        </p:nvSpPr>
        <p:spPr>
          <a:xfrm>
            <a:off x="7223815" y="332836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Underst</a:t>
            </a:r>
            <a:r>
              <a:rPr lang="en"/>
              <a:t>a</a:t>
            </a:r>
            <a:r>
              <a:rPr lang="en"/>
              <a:t>nd the data distribution for training.</a:t>
            </a:r>
            <a:endParaRPr/>
          </a:p>
        </p:txBody>
      </p:sp>
      <p:sp>
        <p:nvSpPr>
          <p:cNvPr id="630" name="Google Shape;630;p62"/>
          <p:cNvSpPr txBox="1"/>
          <p:nvPr>
            <p:ph idx="5" type="body"/>
          </p:nvPr>
        </p:nvSpPr>
        <p:spPr>
          <a:xfrm>
            <a:off x="1088201" y="3329101"/>
            <a:ext cx="1836600" cy="16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Key Components: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Original Images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Lung Masks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Infection Masks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6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625" y="1446275"/>
            <a:ext cx="2761800" cy="2761800"/>
          </a:xfrm>
          <a:prstGeom prst="roundRect">
            <a:avLst>
              <a:gd fmla="val 50000" name="adj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 txBox="1"/>
          <p:nvPr>
            <p:ph type="title"/>
          </p:nvPr>
        </p:nvSpPr>
        <p:spPr>
          <a:xfrm>
            <a:off x="256075" y="228600"/>
            <a:ext cx="86319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Image Sample</a:t>
            </a:r>
            <a:endParaRPr/>
          </a:p>
        </p:txBody>
      </p:sp>
      <p:sp>
        <p:nvSpPr>
          <p:cNvPr id="636" name="Google Shape;636;p63"/>
          <p:cNvSpPr txBox="1"/>
          <p:nvPr>
            <p:ph idx="1" type="body"/>
          </p:nvPr>
        </p:nvSpPr>
        <p:spPr>
          <a:xfrm>
            <a:off x="1088200" y="1225975"/>
            <a:ext cx="1920600" cy="172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Structure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Lung &amp; Infection Segmentation Data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Subsets: Train / Val / Test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Classes: COVID-19, Non-COVID, Normal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3"/>
          <p:cNvSpPr txBox="1"/>
          <p:nvPr>
            <p:ph idx="3" type="body"/>
          </p:nvPr>
        </p:nvSpPr>
        <p:spPr>
          <a:xfrm>
            <a:off x="7223815" y="122524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Severity Levels: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Mild (&lt;10%)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Moderate (10-25%)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Severe (25-50%)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Critical (&gt;50%)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3"/>
          <p:cNvSpPr txBox="1"/>
          <p:nvPr>
            <p:ph idx="4" type="body"/>
          </p:nvPr>
        </p:nvSpPr>
        <p:spPr>
          <a:xfrm>
            <a:off x="7223815" y="3328361"/>
            <a:ext cx="16641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Understand the data distribution for training.</a:t>
            </a:r>
            <a:endParaRPr/>
          </a:p>
        </p:txBody>
      </p:sp>
      <p:sp>
        <p:nvSpPr>
          <p:cNvPr id="639" name="Google Shape;639;p63"/>
          <p:cNvSpPr txBox="1"/>
          <p:nvPr>
            <p:ph idx="5" type="body"/>
          </p:nvPr>
        </p:nvSpPr>
        <p:spPr>
          <a:xfrm>
            <a:off x="1088201" y="3329101"/>
            <a:ext cx="1836600" cy="16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Key Components: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Original Images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Lung Masks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Infection Masks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6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625" y="1446275"/>
            <a:ext cx="2761800" cy="2761800"/>
          </a:xfrm>
          <a:prstGeom prst="roundRect">
            <a:avLst>
              <a:gd fmla="val 50000" name="adj"/>
            </a:avLst>
          </a:prstGeom>
        </p:spPr>
      </p:pic>
      <p:pic>
        <p:nvPicPr>
          <p:cNvPr id="641" name="Google Shape;641;p63" title="download (5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5" y="1117775"/>
            <a:ext cx="9144002" cy="32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64" title="download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449"/>
            <a:ext cx="3966800" cy="411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4" title="download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396" y="1026450"/>
            <a:ext cx="4437604" cy="41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4"/>
          <p:cNvSpPr txBox="1"/>
          <p:nvPr>
            <p:ph idx="4294967295" type="title"/>
          </p:nvPr>
        </p:nvSpPr>
        <p:spPr>
          <a:xfrm>
            <a:off x="88000" y="91525"/>
            <a:ext cx="8631900" cy="85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Distribution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INT] Project timeline/workflow presentation [Style 1] ">
  <a:themeElements>
    <a:clrScheme name="Google Colours">
      <a:dk1>
        <a:srgbClr val="292D3E"/>
      </a:dk1>
      <a:lt1>
        <a:srgbClr val="FFFFFF"/>
      </a:lt1>
      <a:dk2>
        <a:srgbClr val="F1F2DF"/>
      </a:dk2>
      <a:lt2>
        <a:srgbClr val="666666"/>
      </a:lt2>
      <a:accent1>
        <a:srgbClr val="6D31FD"/>
      </a:accent1>
      <a:accent2>
        <a:srgbClr val="066B6B"/>
      </a:accent2>
      <a:accent3>
        <a:srgbClr val="FFDF5F"/>
      </a:accent3>
      <a:accent4>
        <a:srgbClr val="8289FF"/>
      </a:accent4>
      <a:accent5>
        <a:srgbClr val="FF8127"/>
      </a:accent5>
      <a:accent6>
        <a:srgbClr val="CAF38D"/>
      </a:accent6>
      <a:hlink>
        <a:srgbClr val="8289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